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8" r:id="rId3"/>
    <p:sldId id="259" r:id="rId4"/>
    <p:sldId id="362" r:id="rId5"/>
    <p:sldId id="363" r:id="rId6"/>
    <p:sldId id="364" r:id="rId7"/>
    <p:sldId id="368" r:id="rId8"/>
    <p:sldId id="369" r:id="rId9"/>
    <p:sldId id="367" r:id="rId10"/>
    <p:sldId id="365" r:id="rId11"/>
    <p:sldId id="366" r:id="rId12"/>
  </p:sldIdLst>
  <p:sldSz cx="12192000" cy="6858000"/>
  <p:notesSz cx="7010400" cy="92964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56" userDrawn="1">
          <p15:clr>
            <a:srgbClr val="A4A3A4"/>
          </p15:clr>
        </p15:guide>
        <p15:guide id="2" pos="320" userDrawn="1">
          <p15:clr>
            <a:srgbClr val="A4A3A4"/>
          </p15:clr>
        </p15:guide>
        <p15:guide id="3" orient="horz" pos="14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ewman, Paul" initials="NP" lastIdx="137" clrIdx="0"/>
  <p:cmAuthor id="1" name="Arostegui, Kaylee" initials="AK" lastIdx="36" clrIdx="1"/>
  <p:cmAuthor id="2" name="St. Jude Medical" initials="SJM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694B5"/>
    <a:srgbClr val="003B55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rgbClr val="00000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rgbClr val="00000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rgbClr val="00000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rgbClr val="00000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rgbClr val="000000"/>
        </a:fontRef>
        <a:schemeClr val="dk1"/>
      </a:tcTxStyle>
      <a:tcStyle>
        <a:tcBdr/>
      </a:tcStyle>
    </a:seCell>
    <a:swCell>
      <a:tcTxStyle b="on">
        <a:fontRef idx="minor">
          <a:srgbClr val="000000"/>
        </a:fontRef>
        <a:schemeClr val="dk1"/>
      </a:tcTxStyle>
      <a:tcStyle>
        <a:tcBdr/>
      </a:tcStyle>
    </a:swCell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</a:tblBg>
    <a:wholeTbl>
      <a:tcTxStyle>
        <a:fontRef idx="minor">
          <a:srgbClr val="00000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</a:tblBg>
    <a:wholeTbl>
      <a:tcTxStyle>
        <a:fontRef idx="minor">
          <a:srgbClr val="00000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rgbClr val="00000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rgbClr val="00000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rgbClr val="000000"/>
        </a:fontRef>
        <a:schemeClr val="dk1"/>
      </a:tcTxStyle>
      <a:tcStyle>
        <a:tcBdr/>
      </a:tcStyle>
    </a:seCell>
    <a:swCell>
      <a:tcTxStyle b="on">
        <a:fontRef idx="minor">
          <a:srgbClr val="000000"/>
        </a:fontRef>
        <a:schemeClr val="dk1"/>
      </a:tcTxStyle>
      <a:tcStyle>
        <a:tcBdr/>
      </a:tcStyle>
    </a:swCell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5" autoAdjust="0"/>
    <p:restoredTop sz="94762" autoAdjust="0"/>
  </p:normalViewPr>
  <p:slideViewPr>
    <p:cSldViewPr snapToGrid="0">
      <p:cViewPr varScale="1">
        <p:scale>
          <a:sx n="76" d="100"/>
          <a:sy n="76" d="100"/>
        </p:scale>
        <p:origin x="120" y="816"/>
      </p:cViewPr>
      <p:guideLst>
        <p:guide orient="horz" pos="4056"/>
        <p:guide pos="320"/>
        <p:guide orient="horz" pos="14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5" d="100"/>
        <a:sy n="95" d="100"/>
      </p:scale>
      <p:origin x="0" y="-6016"/>
    </p:cViewPr>
  </p:sorterViewPr>
  <p:notesViewPr>
    <p:cSldViewPr snapToGrid="0" showGuides="1">
      <p:cViewPr varScale="1">
        <p:scale>
          <a:sx n="66" d="100"/>
          <a:sy n="66" d="100"/>
        </p:scale>
        <p:origin x="2742" y="7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F1F1E-7A34-457D-A834-DBD45A13B7CC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035F3-169B-4B77-A677-4F44357511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37275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r">
              <a:defRPr sz="1200">
                <a:uFillTx/>
              </a:defRPr>
            </a:lvl1pPr>
          </a:lstStyle>
          <a:p>
            <a:fld id="{8FB7AB40-F860-4E32-9C26-3A6684532969}" type="datetimeFigureOut">
              <a:rPr lang="en-US" smtClean="0">
                <a:uFillTx/>
              </a:rPr>
              <a:t>1/12/2021</a:t>
            </a:fld>
            <a:endParaRPr lang="en-US" dirty="0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3164" tIns="46582" rIns="93164" bIns="46582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64" tIns="46582" rIns="93164" bIns="46582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r">
              <a:defRPr sz="1200">
                <a:uFillTx/>
              </a:defRPr>
            </a:lvl1pPr>
          </a:lstStyle>
          <a:p>
            <a:fld id="{DE1EEE18-8F3D-4CB3-B090-6249C20A5AF8}" type="slidenum">
              <a:rPr lang="en-US" smtClean="0">
                <a:uFillTx/>
              </a:rPr>
              <a:t>‹#›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94552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83AFE-C279-2845-83E3-BDC24BCC6B71}" type="slidenum">
              <a:rPr lang="en-US" smtClean="0">
                <a:uFillTx/>
              </a:rPr>
              <a:t>1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64130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>
                <a:uFillTx/>
              </a:rPr>
              <a:t>10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4689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>
                <a:uFillTx/>
              </a:rPr>
              <a:t>11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77647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EEE18-8F3D-4CB3-B090-6249C20A5AF8}" type="slidenum">
              <a:rPr lang="en-US" smtClean="0">
                <a:uFillTx/>
              </a:rPr>
              <a:t>2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44080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>
                <a:uFillTx/>
              </a:rPr>
              <a:t>3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57268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>
                <a:uFillTx/>
              </a:rPr>
              <a:t>4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0066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>
                <a:uFillTx/>
              </a:rPr>
              <a:t>5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63126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>
                <a:uFillTx/>
              </a:rPr>
              <a:t>6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97719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>
                <a:uFillTx/>
              </a:rPr>
              <a:t>7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5084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>
                <a:uFillTx/>
              </a:rPr>
              <a:t>8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18431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>
                <a:uFillTx/>
              </a:rPr>
              <a:t>9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89958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70560" y="3106738"/>
            <a:ext cx="9753600" cy="1645920"/>
          </a:xfrm>
        </p:spPr>
        <p:txBody>
          <a:bodyPr/>
          <a:lstStyle>
            <a:lvl1pPr algn="l">
              <a:lnSpc>
                <a:spcPct val="90000"/>
              </a:lnSpc>
              <a:defRPr sz="4400" b="0" cap="none" spc="0" baseline="0">
                <a:solidFill>
                  <a:schemeClr val="bg1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70560" y="2333308"/>
            <a:ext cx="9753600" cy="640080"/>
          </a:xfrm>
        </p:spPr>
        <p:txBody>
          <a:bodyPr rIns="0" bIns="0" anchor="b" anchorCtr="0"/>
          <a:lstStyle>
            <a:lvl1pPr marL="0" indent="0" algn="l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70560" y="5549231"/>
            <a:ext cx="6461760" cy="244016"/>
          </a:xfrm>
        </p:spPr>
        <p:txBody>
          <a:bodyPr/>
          <a:lstStyle>
            <a:lvl1pPr>
              <a:defRPr sz="1400" b="0" i="0">
                <a:solidFill>
                  <a:schemeClr val="bg1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uFillTx/>
              </a:rPr>
              <a:t>Click to edit date</a:t>
            </a:r>
          </a:p>
        </p:txBody>
      </p:sp>
      <p:pic>
        <p:nvPicPr>
          <p:cNvPr id="6" name="Picture 5" descr="A_symbol_wordm_below_w_rgb-01.png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438492" y="152403"/>
            <a:ext cx="1828800" cy="1495699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71707" y="4817543"/>
            <a:ext cx="6488024" cy="331329"/>
          </a:xfrm>
        </p:spPr>
        <p:txBody>
          <a:bodyPr tIns="91440" bIns="91440" anchor="ctr" anchorCtr="0"/>
          <a:lstStyle>
            <a:lvl1pPr>
              <a:defRPr sz="1400" b="1" baseline="0">
                <a:solidFill>
                  <a:schemeClr val="bg1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uFillTx/>
              </a:rPr>
              <a:t>Presenter Name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71707" y="5179046"/>
            <a:ext cx="6488024" cy="331329"/>
          </a:xfrm>
        </p:spPr>
        <p:txBody>
          <a:bodyPr tIns="91440" bIns="91440" anchor="ctr" anchorCtr="0"/>
          <a:lstStyle>
            <a:lvl1pPr>
              <a:defRPr sz="1400" b="0" baseline="0">
                <a:solidFill>
                  <a:schemeClr val="bg1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uFillTx/>
              </a:rPr>
              <a:t>Institution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365760"/>
            <a:ext cx="10972800" cy="914400"/>
          </a:xfrm>
        </p:spPr>
        <p:txBody>
          <a:bodyPr/>
          <a:lstStyle>
            <a:lvl1pPr>
              <a:defRPr cap="none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85E78-1F86-4A3D-9EE1-B0103B1CEF15}" type="slidenum">
              <a:rPr lang="en-US" smtClean="0">
                <a:solidFill>
                  <a:srgbClr val="000000"/>
                </a:solidFill>
                <a:uFillTx/>
              </a:rPr>
              <a:pPr/>
              <a:t>‹#›</a:t>
            </a:fld>
            <a:endParaRPr lang="en-US" dirty="0">
              <a:solidFill>
                <a:srgbClr val="000000"/>
              </a:solidFill>
              <a:uFillTx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1827" y="6356353"/>
            <a:ext cx="4758509" cy="365125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uFillTx/>
              </a:rPr>
              <a:t>27382-SJM-MEM-0814-0012(1)a(10) | Item approved for global use.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77333" y="6168145"/>
            <a:ext cx="10972800" cy="331593"/>
          </a:xfrm>
          <a:noFill/>
          <a:ln>
            <a:noFill/>
          </a:ln>
          <a:effectLst/>
        </p:spPr>
        <p:txBody>
          <a:bodyPr lIns="0" tIns="45720" rIns="91440" bIns="45720" anchor="b" anchorCtr="0">
            <a:noAutofit/>
          </a:bodyPr>
          <a:lstStyle>
            <a:lvl1pPr marL="0" indent="0">
              <a:spcBef>
                <a:spcPts val="200"/>
              </a:spcBef>
              <a:buNone/>
              <a:defRPr sz="900" b="0" baseline="0">
                <a:solidFill>
                  <a:schemeClr val="tx1"/>
                </a:solidFill>
                <a:uFillTx/>
                <a:latin typeface="+mn-lt"/>
              </a:defRPr>
            </a:lvl1pPr>
            <a:lvl2pPr marL="287338" indent="0">
              <a:buNone/>
              <a:defRPr>
                <a:uFillTx/>
              </a:defRPr>
            </a:lvl2pPr>
            <a:lvl3pPr marL="576263" indent="0">
              <a:buNone/>
              <a:defRPr>
                <a:uFillTx/>
              </a:defRPr>
            </a:lvl3pPr>
            <a:lvl4pPr marL="855663" indent="0">
              <a:buNone/>
              <a:defRPr>
                <a:uFillTx/>
              </a:defRPr>
            </a:lvl4pPr>
            <a:lvl5pPr marL="1152525" indent="0">
              <a:buNone/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add references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85E78-1F86-4A3D-9EE1-B0103B1CEF15}" type="slidenum">
              <a:rPr lang="en-US" smtClean="0">
                <a:solidFill>
                  <a:srgbClr val="000000"/>
                </a:solidFill>
                <a:uFillTx/>
              </a:rPr>
              <a:pPr/>
              <a:t>‹#›</a:t>
            </a:fld>
            <a:endParaRPr lang="en-US" dirty="0">
              <a:solidFill>
                <a:srgbClr val="000000"/>
              </a:solidFill>
              <a:uFillTx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1827" y="6356353"/>
            <a:ext cx="4758509" cy="365125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uFillTx/>
              </a:rPr>
              <a:t>27382-SJM-MEM-0814-0012(1)a(10) | Item approved for global use.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77333" y="6168145"/>
            <a:ext cx="10972800" cy="331593"/>
          </a:xfrm>
          <a:noFill/>
          <a:ln>
            <a:noFill/>
          </a:ln>
          <a:effectLst/>
        </p:spPr>
        <p:txBody>
          <a:bodyPr lIns="0" tIns="45720" rIns="91440" bIns="45720" anchor="b" anchorCtr="0">
            <a:noAutofit/>
          </a:bodyPr>
          <a:lstStyle>
            <a:lvl1pPr marL="0" indent="0">
              <a:spcBef>
                <a:spcPts val="200"/>
              </a:spcBef>
              <a:buNone/>
              <a:defRPr sz="900" b="0" baseline="0">
                <a:solidFill>
                  <a:schemeClr val="tx1"/>
                </a:solidFill>
                <a:uFillTx/>
                <a:latin typeface="+mn-lt"/>
              </a:defRPr>
            </a:lvl1pPr>
            <a:lvl2pPr marL="287338" indent="0">
              <a:buNone/>
              <a:defRPr>
                <a:uFillTx/>
              </a:defRPr>
            </a:lvl2pPr>
            <a:lvl3pPr marL="576263" indent="0">
              <a:buNone/>
              <a:defRPr>
                <a:uFillTx/>
              </a:defRPr>
            </a:lvl3pPr>
            <a:lvl4pPr marL="855663" indent="0">
              <a:buNone/>
              <a:defRPr>
                <a:uFillTx/>
              </a:defRPr>
            </a:lvl4pPr>
            <a:lvl5pPr marL="1152525" indent="0">
              <a:buNone/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add references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Chart +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365760"/>
            <a:ext cx="10972800" cy="914400"/>
          </a:xfrm>
        </p:spPr>
        <p:txBody>
          <a:bodyPr/>
          <a:lstStyle>
            <a:lvl1pPr>
              <a:defRPr cap="none" baseline="0"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85E78-1F86-4A3D-9EE1-B0103B1CEF15}" type="slidenum">
              <a:rPr lang="en-US" smtClean="0">
                <a:solidFill>
                  <a:srgbClr val="000000"/>
                </a:solidFill>
                <a:uFillTx/>
              </a:rPr>
              <a:pPr/>
              <a:t>‹#›</a:t>
            </a:fld>
            <a:endParaRPr lang="en-US" dirty="0">
              <a:solidFill>
                <a:srgbClr val="000000"/>
              </a:solidFill>
              <a:uFillTx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70560" y="1463040"/>
            <a:ext cx="10972800" cy="73152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uFillTx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uFillTx/>
                <a:latin typeface="+mj-lt"/>
              </a:defRPr>
            </a:lvl2pPr>
          </a:lstStyle>
          <a:p>
            <a:pPr lvl="0"/>
            <a:r>
              <a:rPr lang="en-US" dirty="0">
                <a:uFillTx/>
              </a:rPr>
              <a:t>CLICK TO EDIT CHART TITLE</a:t>
            </a:r>
          </a:p>
          <a:p>
            <a:pPr lvl="1"/>
            <a:r>
              <a:rPr lang="en-US" dirty="0">
                <a:uFillTx/>
              </a:rPr>
              <a:t>Second level for chart subtitle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4"/>
          </p:nvPr>
        </p:nvSpPr>
        <p:spPr>
          <a:xfrm>
            <a:off x="670560" y="2286000"/>
            <a:ext cx="10972800" cy="3657600"/>
          </a:xfrm>
        </p:spPr>
        <p:txBody>
          <a:bodyPr rIns="0" anchor="ctr" anchorCtr="1"/>
          <a:lstStyle/>
          <a:p>
            <a:r>
              <a:rPr lang="en-US" dirty="0">
                <a:uFillTx/>
              </a:rPr>
              <a:t>Click icon to add chart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1827" y="6356353"/>
            <a:ext cx="4758509" cy="365125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uFillTx/>
              </a:rPr>
              <a:t>27382-SJM-MEM-0814-0012(1)a(10) | Item approved for global use.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77333" y="6168145"/>
            <a:ext cx="10972800" cy="331593"/>
          </a:xfrm>
          <a:noFill/>
          <a:ln>
            <a:noFill/>
          </a:ln>
          <a:effectLst/>
        </p:spPr>
        <p:txBody>
          <a:bodyPr lIns="0" tIns="45720" rIns="91440" bIns="45720" anchor="b" anchorCtr="0">
            <a:noAutofit/>
          </a:bodyPr>
          <a:lstStyle>
            <a:lvl1pPr marL="0" indent="0">
              <a:spcBef>
                <a:spcPts val="200"/>
              </a:spcBef>
              <a:buNone/>
              <a:defRPr sz="900" b="0" baseline="0">
                <a:solidFill>
                  <a:schemeClr val="tx1"/>
                </a:solidFill>
                <a:uFillTx/>
                <a:latin typeface="+mn-lt"/>
              </a:defRPr>
            </a:lvl1pPr>
            <a:lvl2pPr marL="287338" indent="0">
              <a:buNone/>
              <a:defRPr>
                <a:uFillTx/>
              </a:defRPr>
            </a:lvl2pPr>
            <a:lvl3pPr marL="576263" indent="0">
              <a:buNone/>
              <a:defRPr>
                <a:uFillTx/>
              </a:defRPr>
            </a:lvl3pPr>
            <a:lvl4pPr marL="855663" indent="0">
              <a:buNone/>
              <a:defRPr>
                <a:uFillTx/>
              </a:defRPr>
            </a:lvl4pPr>
            <a:lvl5pPr marL="1152525" indent="0">
              <a:buNone/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add references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003B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70560" y="3108959"/>
            <a:ext cx="10972800" cy="1645920"/>
          </a:xfrm>
        </p:spPr>
        <p:txBody>
          <a:bodyPr wrap="square" rIns="0" bIns="0" anchor="t">
            <a:noAutofit/>
          </a:bodyPr>
          <a:lstStyle>
            <a:lvl1pPr algn="l">
              <a:lnSpc>
                <a:spcPct val="90000"/>
              </a:lnSpc>
              <a:defRPr sz="4400" b="0" cap="none" spc="0" baseline="0">
                <a:solidFill>
                  <a:schemeClr val="bg1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670560" y="2331720"/>
            <a:ext cx="10363200" cy="640080"/>
          </a:xfrm>
        </p:spPr>
        <p:txBody>
          <a:bodyPr rIns="0" bIns="0" anchor="b"/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bg1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A2885E78-1F86-4A3D-9EE1-B0103B1CEF15}" type="slidenum">
              <a:rPr lang="en-US" smtClean="0">
                <a:solidFill>
                  <a:srgbClr val="FFFFFF"/>
                </a:solidFill>
                <a:uFillTx/>
              </a:rPr>
              <a:pPr/>
              <a:t>‹#›</a:t>
            </a:fld>
            <a:endParaRPr lang="en-US" dirty="0">
              <a:solidFill>
                <a:srgbClr val="FFFFFF"/>
              </a:solidFill>
              <a:uFillTx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1827" y="6356353"/>
            <a:ext cx="475850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27382-SJM-MEM-0814-0012(1)a(10) | Item approved for global use.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70560" y="3108959"/>
            <a:ext cx="10972800" cy="1645920"/>
          </a:xfrm>
        </p:spPr>
        <p:txBody>
          <a:bodyPr rIns="0" bIns="0" anchor="t">
            <a:noAutofit/>
          </a:bodyPr>
          <a:lstStyle>
            <a:lvl1pPr algn="l">
              <a:lnSpc>
                <a:spcPct val="80000"/>
              </a:lnSpc>
              <a:defRPr sz="4400" b="0" cap="none" spc="0" baseline="0">
                <a:solidFill>
                  <a:schemeClr val="bg1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670560" y="2331720"/>
            <a:ext cx="10363200" cy="640080"/>
          </a:xfrm>
        </p:spPr>
        <p:txBody>
          <a:bodyPr rIns="0" bIns="0" anchor="b"/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bg1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A2885E78-1F86-4A3D-9EE1-B0103B1CEF15}" type="slidenum">
              <a:rPr lang="en-US" smtClean="0">
                <a:solidFill>
                  <a:srgbClr val="FFFFFF"/>
                </a:solidFill>
                <a:uFillTx/>
              </a:rPr>
              <a:pPr/>
              <a:t>‹#›</a:t>
            </a:fld>
            <a:endParaRPr lang="en-US" dirty="0">
              <a:solidFill>
                <a:srgbClr val="FFFFFF"/>
              </a:solidFill>
              <a:uFillTx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1827" y="6356353"/>
            <a:ext cx="475850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27382-SJM-MEM-0814-0012(1)a(10) | Item approved for global use.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70560" y="3108959"/>
            <a:ext cx="10972800" cy="1645920"/>
          </a:xfrm>
        </p:spPr>
        <p:txBody>
          <a:bodyPr rIns="0" bIns="0" anchor="t">
            <a:noAutofit/>
          </a:bodyPr>
          <a:lstStyle>
            <a:lvl1pPr algn="l">
              <a:lnSpc>
                <a:spcPct val="80000"/>
              </a:lnSpc>
              <a:defRPr sz="4400" b="0" cap="none" spc="0" baseline="0">
                <a:solidFill>
                  <a:schemeClr val="tx2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670560" y="2331720"/>
            <a:ext cx="10363200" cy="640080"/>
          </a:xfrm>
        </p:spPr>
        <p:txBody>
          <a:bodyPr rIns="0" bIns="0" anchor="b"/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  <a:uFillTx/>
              </a:defRPr>
            </a:lvl1pPr>
          </a:lstStyle>
          <a:p>
            <a:fld id="{A2885E78-1F86-4A3D-9EE1-B0103B1CEF15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1827" y="6356353"/>
            <a:ext cx="4758509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27382-SJM-MEM-0814-0012(1)a(10) | Item approved for global use.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Solid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A2885E78-1F86-4A3D-9EE1-B0103B1CEF15}" type="slidenum">
              <a:rPr lang="en-US" smtClean="0">
                <a:solidFill>
                  <a:srgbClr val="FFFFFF"/>
                </a:solidFill>
                <a:uFillTx/>
              </a:rPr>
              <a:pPr/>
              <a:t>‹#›</a:t>
            </a:fld>
            <a:endParaRPr lang="en-US" dirty="0">
              <a:solidFill>
                <a:srgbClr val="FFFFFF"/>
              </a:solidFill>
              <a:uFillTx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828800" y="2011680"/>
            <a:ext cx="9144000" cy="3566160"/>
          </a:xfrm>
        </p:spPr>
        <p:txBody>
          <a:bodyPr/>
          <a:lstStyle>
            <a:lvl1pPr algn="l">
              <a:lnSpc>
                <a:spcPct val="90000"/>
              </a:lnSpc>
              <a:defRPr sz="2800" b="0">
                <a:solidFill>
                  <a:schemeClr val="bg1"/>
                </a:solidFill>
                <a:uFillTx/>
                <a:latin typeface="+mn-lt"/>
              </a:defRPr>
            </a:lvl1pPr>
            <a:lvl2pPr marL="1371600" indent="-228600" algn="l">
              <a:spcBef>
                <a:spcPts val="1800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  <a:uFillTx/>
                <a:latin typeface="+mj-lt"/>
              </a:defRPr>
            </a:lvl2pPr>
          </a:lstStyle>
          <a:p>
            <a:pPr lvl="0"/>
            <a:r>
              <a:rPr lang="en-US" dirty="0">
                <a:uFillTx/>
              </a:rPr>
              <a:t>Click to edit quote text</a:t>
            </a:r>
          </a:p>
          <a:p>
            <a:pPr lvl="1"/>
            <a:r>
              <a:rPr lang="en-US" dirty="0">
                <a:uFillTx/>
              </a:rPr>
              <a:t>Second level for attribution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1827" y="6356353"/>
            <a:ext cx="475850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27382-SJM-MEM-0814-0012(1)a(10) | Item approved for global use.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_symbol_wordm_below_w_rgb-01.png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3870016" y="1511301"/>
            <a:ext cx="4451971" cy="36410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749049"/>
      </p:ext>
    </p:extLst>
  </p:cSld>
  <p:clrMapOvr>
    <a:masterClrMapping/>
  </p:clrMapOvr>
  <p:transition spd="slow" advClick="0" advTm="3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361950"/>
            <a:ext cx="10972800" cy="914400"/>
          </a:xfrm>
        </p:spPr>
        <p:txBody>
          <a:bodyPr/>
          <a:lstStyle>
            <a:lvl1pPr>
              <a:defRPr cap="none" baseline="0"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70560" y="1462088"/>
            <a:ext cx="10972800" cy="4433615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uFillTx/>
              </a:defRPr>
            </a:lvl1pPr>
            <a:lvl2pPr>
              <a:defRPr>
                <a:uFillTx/>
              </a:defRPr>
            </a:lvl2pPr>
            <a:lvl3pPr>
              <a:defRPr>
                <a:uFillTx/>
              </a:defRPr>
            </a:lvl3pPr>
            <a:lvl4pPr>
              <a:defRPr>
                <a:uFillTx/>
              </a:defRPr>
            </a:lvl4pPr>
            <a:lvl5pPr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First level</a:t>
            </a:r>
          </a:p>
          <a:p>
            <a:pPr lvl="2"/>
            <a:r>
              <a:rPr lang="en-US" dirty="0">
                <a:uFillTx/>
              </a:rPr>
              <a:t>Second level</a:t>
            </a:r>
          </a:p>
          <a:p>
            <a:pPr lvl="3"/>
            <a:r>
              <a:rPr lang="en-US" dirty="0">
                <a:uFillTx/>
              </a:rPr>
              <a:t>Third level</a:t>
            </a:r>
          </a:p>
          <a:p>
            <a:pPr lvl="4"/>
            <a:r>
              <a:rPr lang="en-US" dirty="0">
                <a:uFillTx/>
              </a:rPr>
              <a:t>Fourth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1827" y="6356353"/>
            <a:ext cx="4758509" cy="365125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uFillTx/>
              </a:rPr>
              <a:t>27382-SJM-MEM-0814-0012(1)a(10) | Item approved for global use.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85E78-1F86-4A3D-9EE1-B0103B1CEF15}" type="slidenum">
              <a:rPr lang="en-US" smtClean="0">
                <a:solidFill>
                  <a:srgbClr val="000000"/>
                </a:solidFill>
                <a:uFillTx/>
              </a:rPr>
              <a:pPr/>
              <a:t>‹#›</a:t>
            </a:fld>
            <a:endParaRPr lang="en-US" dirty="0">
              <a:solidFill>
                <a:srgbClr val="000000"/>
              </a:solidFill>
              <a:uFillTx/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77333" y="6168145"/>
            <a:ext cx="10972800" cy="331593"/>
          </a:xfrm>
          <a:noFill/>
          <a:ln>
            <a:noFill/>
          </a:ln>
          <a:effectLst/>
        </p:spPr>
        <p:txBody>
          <a:bodyPr lIns="0" tIns="45720" rIns="91440" bIns="45720" anchor="b" anchorCtr="0">
            <a:noAutofit/>
          </a:bodyPr>
          <a:lstStyle>
            <a:lvl1pPr marL="0" indent="0">
              <a:spcBef>
                <a:spcPts val="200"/>
              </a:spcBef>
              <a:buNone/>
              <a:defRPr sz="900" b="0" baseline="0">
                <a:solidFill>
                  <a:schemeClr val="tx1"/>
                </a:solidFill>
                <a:uFillTx/>
                <a:latin typeface="+mn-lt"/>
              </a:defRPr>
            </a:lvl1pPr>
            <a:lvl2pPr marL="287338" indent="0">
              <a:buNone/>
              <a:defRPr>
                <a:uFillTx/>
              </a:defRPr>
            </a:lvl2pPr>
            <a:lvl3pPr marL="576263" indent="0">
              <a:buNone/>
              <a:defRPr>
                <a:uFillTx/>
              </a:defRPr>
            </a:lvl3pPr>
            <a:lvl4pPr marL="855663" indent="0">
              <a:buNone/>
              <a:defRPr>
                <a:uFillTx/>
              </a:defRPr>
            </a:lvl4pPr>
            <a:lvl5pPr marL="1152525" indent="0">
              <a:buNone/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add references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067090"/>
      </p:ext>
    </p:extLst>
  </p:cSld>
  <p:clrMapOvr>
    <a:masterClrMapping/>
  </p:clrMapOvr>
  <p:transition spd="slow" advClick="0" advTm="3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/ CALIBRI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365760"/>
            <a:ext cx="10972800" cy="914400"/>
          </a:xfrm>
        </p:spPr>
        <p:txBody>
          <a:bodyPr/>
          <a:lstStyle>
            <a:lvl1pPr>
              <a:defRPr cap="none" baseline="0"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70560" y="1462089"/>
            <a:ext cx="10972800" cy="4355238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First level</a:t>
            </a:r>
          </a:p>
          <a:p>
            <a:pPr lvl="2"/>
            <a:r>
              <a:rPr lang="en-US" dirty="0">
                <a:uFillTx/>
              </a:rPr>
              <a:t>Second level</a:t>
            </a:r>
          </a:p>
          <a:p>
            <a:pPr lvl="3"/>
            <a:r>
              <a:rPr lang="en-US" dirty="0">
                <a:uFillTx/>
              </a:rPr>
              <a:t>Third level</a:t>
            </a:r>
          </a:p>
          <a:p>
            <a:pPr lvl="4"/>
            <a:r>
              <a:rPr lang="en-US" dirty="0">
                <a:uFillTx/>
              </a:rPr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85E78-1F86-4A3D-9EE1-B0103B1CEF15}" type="slidenum">
              <a:rPr lang="en-US" smtClean="0">
                <a:solidFill>
                  <a:srgbClr val="000000"/>
                </a:solidFill>
                <a:uFillTx/>
              </a:rPr>
              <a:pPr/>
              <a:t>‹#›</a:t>
            </a:fld>
            <a:endParaRPr lang="en-US" dirty="0">
              <a:solidFill>
                <a:srgbClr val="000000"/>
              </a:solidFill>
              <a:uFillTx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1827" y="6356353"/>
            <a:ext cx="4758509" cy="365125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uFillTx/>
              </a:rPr>
              <a:t>27382-SJM-MEM-0814-0012(1)a(10) | Item approved for global use.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77333" y="6168145"/>
            <a:ext cx="10972800" cy="331593"/>
          </a:xfrm>
          <a:noFill/>
          <a:ln>
            <a:noFill/>
          </a:ln>
          <a:effectLst/>
        </p:spPr>
        <p:txBody>
          <a:bodyPr lIns="0" tIns="45720" rIns="91440" bIns="45720" anchor="b" anchorCtr="0">
            <a:noAutofit/>
          </a:bodyPr>
          <a:lstStyle>
            <a:lvl1pPr marL="0" indent="0">
              <a:spcBef>
                <a:spcPts val="200"/>
              </a:spcBef>
              <a:buNone/>
              <a:defRPr sz="900" b="0" baseline="0">
                <a:solidFill>
                  <a:schemeClr val="tx1"/>
                </a:solidFill>
                <a:uFillTx/>
                <a:latin typeface="+mn-lt"/>
              </a:defRPr>
            </a:lvl1pPr>
            <a:lvl2pPr marL="287338" indent="0">
              <a:buNone/>
              <a:defRPr>
                <a:uFillTx/>
              </a:defRPr>
            </a:lvl2pPr>
            <a:lvl3pPr marL="576263" indent="0">
              <a:buNone/>
              <a:defRPr>
                <a:uFillTx/>
              </a:defRPr>
            </a:lvl3pPr>
            <a:lvl4pPr marL="855663" indent="0">
              <a:buNone/>
              <a:defRPr>
                <a:uFillTx/>
              </a:defRPr>
            </a:lvl4pPr>
            <a:lvl5pPr marL="1152525" indent="0">
              <a:buNone/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add references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Long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365760"/>
            <a:ext cx="10972800" cy="914400"/>
          </a:xfrm>
        </p:spPr>
        <p:txBody>
          <a:bodyPr/>
          <a:lstStyle>
            <a:lvl1pPr>
              <a:defRPr cap="none" baseline="0"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0" y="1463043"/>
            <a:ext cx="8900160" cy="4380411"/>
          </a:xfrm>
        </p:spPr>
        <p:txBody>
          <a:bodyPr/>
          <a:lstStyle>
            <a:lvl1pPr>
              <a:spcBef>
                <a:spcPts val="1800"/>
              </a:spcBef>
              <a:defRPr sz="1800" b="0">
                <a:solidFill>
                  <a:schemeClr val="tx1"/>
                </a:solidFill>
                <a:uFillTx/>
                <a:latin typeface="+mn-lt"/>
              </a:defRPr>
            </a:lvl1pPr>
            <a:lvl2pPr>
              <a:defRPr sz="1600">
                <a:uFillTx/>
              </a:defRPr>
            </a:lvl2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85E78-1F86-4A3D-9EE1-B0103B1CEF15}" type="slidenum">
              <a:rPr lang="en-US" smtClean="0">
                <a:solidFill>
                  <a:srgbClr val="000000"/>
                </a:solidFill>
                <a:uFillTx/>
              </a:rPr>
              <a:pPr/>
              <a:t>‹#›</a:t>
            </a:fld>
            <a:endParaRPr lang="en-US" dirty="0">
              <a:solidFill>
                <a:srgbClr val="000000"/>
              </a:solidFill>
              <a:uFillTx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1827" y="6356353"/>
            <a:ext cx="4758509" cy="365125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uFillTx/>
              </a:rPr>
              <a:t>27382-SJM-MEM-0814-0012(1)a(10) | Item approved for global use.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77333" y="6168145"/>
            <a:ext cx="10972800" cy="331593"/>
          </a:xfrm>
          <a:noFill/>
          <a:ln>
            <a:noFill/>
          </a:ln>
          <a:effectLst/>
        </p:spPr>
        <p:txBody>
          <a:bodyPr lIns="0" tIns="45720" rIns="91440" bIns="45720" anchor="b" anchorCtr="0">
            <a:noAutofit/>
          </a:bodyPr>
          <a:lstStyle>
            <a:lvl1pPr marL="0" indent="0">
              <a:spcBef>
                <a:spcPts val="200"/>
              </a:spcBef>
              <a:buNone/>
              <a:defRPr sz="900" b="0" baseline="0">
                <a:solidFill>
                  <a:schemeClr val="tx1"/>
                </a:solidFill>
                <a:uFillTx/>
                <a:latin typeface="+mn-lt"/>
              </a:defRPr>
            </a:lvl1pPr>
            <a:lvl2pPr marL="287338" indent="0">
              <a:buNone/>
              <a:defRPr>
                <a:uFillTx/>
              </a:defRPr>
            </a:lvl2pPr>
            <a:lvl3pPr marL="576263" indent="0">
              <a:buNone/>
              <a:defRPr>
                <a:uFillTx/>
              </a:defRPr>
            </a:lvl3pPr>
            <a:lvl4pPr marL="855663" indent="0">
              <a:buNone/>
              <a:defRPr>
                <a:uFillTx/>
              </a:defRPr>
            </a:lvl4pPr>
            <a:lvl5pPr marL="1152525" indent="0">
              <a:buNone/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add references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_CALIBRI SUBHEAD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365760"/>
            <a:ext cx="10972800" cy="914400"/>
          </a:xfrm>
        </p:spPr>
        <p:txBody>
          <a:bodyPr/>
          <a:lstStyle>
            <a:lvl1pPr>
              <a:defRPr cap="none" baseline="0"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70560" y="1463040"/>
            <a:ext cx="5303520" cy="4328160"/>
          </a:xfrm>
        </p:spPr>
        <p:txBody>
          <a:bodyPr/>
          <a:lstStyle>
            <a:lvl1pPr>
              <a:spcBef>
                <a:spcPts val="600"/>
              </a:spcBef>
              <a:defRPr sz="1800" b="1">
                <a:solidFill>
                  <a:schemeClr val="accent1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600"/>
              </a:spcBef>
              <a:defRPr sz="1800">
                <a:uFillTx/>
              </a:defRPr>
            </a:lvl2pPr>
            <a:lvl3pPr>
              <a:spcBef>
                <a:spcPts val="600"/>
              </a:spcBef>
              <a:defRPr sz="1600">
                <a:uFillTx/>
              </a:defRPr>
            </a:lvl3pPr>
            <a:lvl4pPr>
              <a:spcBef>
                <a:spcPts val="600"/>
              </a:spcBef>
              <a:defRPr sz="1400">
                <a:uFillTx/>
              </a:defRPr>
            </a:lvl4pPr>
            <a:lvl5pPr>
              <a:spcBef>
                <a:spcPts val="600"/>
              </a:spcBef>
              <a:defRPr sz="1400">
                <a:uFillTx/>
              </a:defRPr>
            </a:lvl5pPr>
            <a:lvl6pPr>
              <a:defRPr sz="1800">
                <a:uFillTx/>
              </a:defRPr>
            </a:lvl6pPr>
            <a:lvl7pPr>
              <a:defRPr sz="1800">
                <a:uFillTx/>
              </a:defRPr>
            </a:lvl7pPr>
            <a:lvl8pPr>
              <a:defRPr sz="1800">
                <a:uFillTx/>
              </a:defRPr>
            </a:lvl8pPr>
            <a:lvl9pPr>
              <a:defRPr sz="1800">
                <a:uFillTx/>
              </a:defRPr>
            </a:lvl9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First level</a:t>
            </a:r>
          </a:p>
          <a:p>
            <a:pPr lvl="2"/>
            <a:r>
              <a:rPr lang="en-US" dirty="0">
                <a:uFillTx/>
              </a:rPr>
              <a:t>Second level</a:t>
            </a:r>
          </a:p>
          <a:p>
            <a:pPr lvl="3"/>
            <a:r>
              <a:rPr lang="en-US" dirty="0">
                <a:uFillTx/>
              </a:rPr>
              <a:t>Third level</a:t>
            </a:r>
          </a:p>
          <a:p>
            <a:pPr lvl="4"/>
            <a:r>
              <a:rPr lang="en-US" dirty="0">
                <a:uFillTx/>
              </a:rPr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9840" y="1463040"/>
            <a:ext cx="5303520" cy="4328160"/>
          </a:xfrm>
        </p:spPr>
        <p:txBody>
          <a:bodyPr/>
          <a:lstStyle>
            <a:lvl1pPr>
              <a:spcBef>
                <a:spcPts val="600"/>
              </a:spcBef>
              <a:defRPr lang="en-US" sz="1800" b="1" kern="1200" smtClean="0">
                <a:solidFill>
                  <a:schemeClr val="accent1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spcBef>
                <a:spcPts val="600"/>
              </a:spcBef>
              <a:defRPr sz="1800">
                <a:uFillTx/>
              </a:defRPr>
            </a:lvl2pPr>
            <a:lvl3pPr>
              <a:spcBef>
                <a:spcPts val="600"/>
              </a:spcBef>
              <a:defRPr sz="1600">
                <a:uFillTx/>
              </a:defRPr>
            </a:lvl3pPr>
            <a:lvl4pPr>
              <a:spcBef>
                <a:spcPts val="600"/>
              </a:spcBef>
              <a:defRPr sz="1400">
                <a:uFillTx/>
              </a:defRPr>
            </a:lvl4pPr>
            <a:lvl5pPr>
              <a:spcBef>
                <a:spcPts val="600"/>
              </a:spcBef>
              <a:defRPr sz="1400">
                <a:uFillTx/>
              </a:defRPr>
            </a:lvl5pPr>
            <a:lvl6pPr>
              <a:defRPr sz="1800">
                <a:uFillTx/>
              </a:defRPr>
            </a:lvl6pPr>
            <a:lvl7pPr>
              <a:defRPr sz="1800">
                <a:uFillTx/>
              </a:defRPr>
            </a:lvl7pPr>
            <a:lvl8pPr>
              <a:defRPr sz="1800">
                <a:uFillTx/>
              </a:defRPr>
            </a:lvl8pPr>
            <a:lvl9pPr>
              <a:defRPr sz="1800">
                <a:uFillTx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First level</a:t>
            </a:r>
          </a:p>
          <a:p>
            <a:pPr lvl="2"/>
            <a:r>
              <a:rPr lang="en-US" dirty="0">
                <a:uFillTx/>
              </a:rPr>
              <a:t>Second level</a:t>
            </a:r>
          </a:p>
          <a:p>
            <a:pPr lvl="3"/>
            <a:r>
              <a:rPr lang="en-US" dirty="0">
                <a:uFillTx/>
              </a:rPr>
              <a:t>Third level</a:t>
            </a:r>
          </a:p>
          <a:p>
            <a:pPr lvl="4"/>
            <a:r>
              <a:rPr lang="en-US" dirty="0">
                <a:uFillTx/>
              </a:rPr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85E78-1F86-4A3D-9EE1-B0103B1CEF15}" type="slidenum">
              <a:rPr lang="en-US" smtClean="0">
                <a:solidFill>
                  <a:srgbClr val="000000"/>
                </a:solidFill>
                <a:uFillTx/>
              </a:rPr>
              <a:pPr/>
              <a:t>‹#›</a:t>
            </a:fld>
            <a:endParaRPr lang="en-US" dirty="0">
              <a:solidFill>
                <a:srgbClr val="000000"/>
              </a:solidFill>
              <a:uFillTx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1827" y="6356353"/>
            <a:ext cx="4758509" cy="365125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uFillTx/>
              </a:rPr>
              <a:t>27382-SJM-MEM-0814-0012(1)a(10) | Item approved for global use.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77333" y="6168145"/>
            <a:ext cx="10972800" cy="331593"/>
          </a:xfrm>
          <a:noFill/>
          <a:ln>
            <a:noFill/>
          </a:ln>
          <a:effectLst/>
        </p:spPr>
        <p:txBody>
          <a:bodyPr lIns="0" tIns="45720" rIns="91440" bIns="45720" anchor="b" anchorCtr="0">
            <a:noAutofit/>
          </a:bodyPr>
          <a:lstStyle>
            <a:lvl1pPr marL="0" indent="0">
              <a:spcBef>
                <a:spcPts val="200"/>
              </a:spcBef>
              <a:buNone/>
              <a:defRPr sz="900" b="0" baseline="0">
                <a:solidFill>
                  <a:schemeClr val="tx1"/>
                </a:solidFill>
                <a:uFillTx/>
                <a:latin typeface="+mn-lt"/>
              </a:defRPr>
            </a:lvl1pPr>
            <a:lvl2pPr marL="287338" indent="0">
              <a:buNone/>
              <a:defRPr>
                <a:uFillTx/>
              </a:defRPr>
            </a:lvl2pPr>
            <a:lvl3pPr marL="576263" indent="0">
              <a:buNone/>
              <a:defRPr>
                <a:uFillTx/>
              </a:defRPr>
            </a:lvl3pPr>
            <a:lvl4pPr marL="855663" indent="0">
              <a:buNone/>
              <a:defRPr>
                <a:uFillTx/>
              </a:defRPr>
            </a:lvl4pPr>
            <a:lvl5pPr marL="1152525" indent="0">
              <a:buNone/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add references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+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365760"/>
            <a:ext cx="10972800" cy="914400"/>
          </a:xfrm>
        </p:spPr>
        <p:txBody>
          <a:bodyPr/>
          <a:lstStyle>
            <a:lvl1pPr>
              <a:defRPr cap="none" baseline="0"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70560" y="2743200"/>
            <a:ext cx="5303520" cy="3082834"/>
          </a:xfrm>
        </p:spPr>
        <p:txBody>
          <a:bodyPr/>
          <a:lstStyle>
            <a:lvl1pPr>
              <a:spcBef>
                <a:spcPts val="600"/>
              </a:spcBef>
              <a:defRPr sz="1800">
                <a:solidFill>
                  <a:schemeClr val="accent1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  <a:uFillTx/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  <a:uFillTx/>
              </a:defRPr>
            </a:lvl3pPr>
            <a:lvl4pPr>
              <a:spcBef>
                <a:spcPts val="600"/>
              </a:spcBef>
              <a:defRPr sz="1400">
                <a:solidFill>
                  <a:schemeClr val="tx1"/>
                </a:solidFill>
                <a:uFillTx/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  <a:uFillTx/>
              </a:defRPr>
            </a:lvl5pPr>
            <a:lvl6pPr>
              <a:defRPr sz="1800">
                <a:uFillTx/>
              </a:defRPr>
            </a:lvl6pPr>
            <a:lvl7pPr>
              <a:defRPr sz="1800">
                <a:uFillTx/>
              </a:defRPr>
            </a:lvl7pPr>
            <a:lvl8pPr>
              <a:defRPr sz="1800">
                <a:uFillTx/>
              </a:defRPr>
            </a:lvl8pPr>
            <a:lvl9pPr>
              <a:defRPr sz="1800">
                <a:uFillTx/>
              </a:defRPr>
            </a:lvl9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First level</a:t>
            </a:r>
          </a:p>
          <a:p>
            <a:pPr lvl="2"/>
            <a:r>
              <a:rPr lang="en-US" dirty="0">
                <a:uFillTx/>
              </a:rPr>
              <a:t>Second level</a:t>
            </a:r>
          </a:p>
          <a:p>
            <a:pPr lvl="3"/>
            <a:r>
              <a:rPr lang="en-US" dirty="0">
                <a:uFillTx/>
              </a:rPr>
              <a:t>Third level</a:t>
            </a:r>
          </a:p>
          <a:p>
            <a:pPr lvl="4"/>
            <a:r>
              <a:rPr lang="en-US" dirty="0">
                <a:uFillTx/>
              </a:rPr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9840" y="2743200"/>
            <a:ext cx="5303520" cy="3082834"/>
          </a:xfrm>
        </p:spPr>
        <p:txBody>
          <a:bodyPr/>
          <a:lstStyle>
            <a:lvl1pPr>
              <a:spcBef>
                <a:spcPts val="600"/>
              </a:spcBef>
              <a:defRPr lang="en-US" sz="1800" b="1" kern="1200" smtClean="0">
                <a:solidFill>
                  <a:schemeClr val="accent1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  <a:uFillTx/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  <a:uFillTx/>
              </a:defRPr>
            </a:lvl3pPr>
            <a:lvl4pPr>
              <a:spcBef>
                <a:spcPts val="600"/>
              </a:spcBef>
              <a:defRPr sz="1400">
                <a:solidFill>
                  <a:schemeClr val="tx1"/>
                </a:solidFill>
                <a:uFillTx/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  <a:uFillTx/>
              </a:defRPr>
            </a:lvl5pPr>
            <a:lvl6pPr>
              <a:defRPr sz="1800">
                <a:uFillTx/>
              </a:defRPr>
            </a:lvl6pPr>
            <a:lvl7pPr>
              <a:defRPr sz="1800">
                <a:uFillTx/>
              </a:defRPr>
            </a:lvl7pPr>
            <a:lvl8pPr>
              <a:defRPr sz="1800">
                <a:uFillTx/>
              </a:defRPr>
            </a:lvl8pPr>
            <a:lvl9pPr>
              <a:defRPr sz="1800">
                <a:uFillTx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First level</a:t>
            </a:r>
          </a:p>
          <a:p>
            <a:pPr lvl="2"/>
            <a:r>
              <a:rPr lang="en-US" dirty="0">
                <a:uFillTx/>
              </a:rPr>
              <a:t>Second level</a:t>
            </a:r>
          </a:p>
          <a:p>
            <a:pPr lvl="3"/>
            <a:r>
              <a:rPr lang="en-US" dirty="0">
                <a:uFillTx/>
              </a:rPr>
              <a:t>Third level</a:t>
            </a:r>
          </a:p>
          <a:p>
            <a:pPr lvl="4"/>
            <a:r>
              <a:rPr lang="en-US" dirty="0">
                <a:uFillTx/>
              </a:rPr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85E78-1F86-4A3D-9EE1-B0103B1CEF15}" type="slidenum">
              <a:rPr lang="en-US" smtClean="0">
                <a:solidFill>
                  <a:srgbClr val="000000"/>
                </a:solidFill>
                <a:uFillTx/>
              </a:rPr>
              <a:pPr/>
              <a:t>‹#›</a:t>
            </a:fld>
            <a:endParaRPr lang="en-US" dirty="0">
              <a:solidFill>
                <a:srgbClr val="000000"/>
              </a:solidFill>
              <a:uFillTx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70560" y="1463040"/>
            <a:ext cx="10972800" cy="1097280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1827" y="6356353"/>
            <a:ext cx="4758509" cy="365125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uFillTx/>
              </a:rPr>
              <a:t>27382-SJM-MEM-0814-0012(1)a(10) | Item approved for global use.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77333" y="6168145"/>
            <a:ext cx="10972800" cy="331593"/>
          </a:xfrm>
          <a:noFill/>
          <a:ln>
            <a:noFill/>
          </a:ln>
          <a:effectLst/>
        </p:spPr>
        <p:txBody>
          <a:bodyPr lIns="0" tIns="45720" rIns="91440" bIns="45720" anchor="b" anchorCtr="0">
            <a:noAutofit/>
          </a:bodyPr>
          <a:lstStyle>
            <a:lvl1pPr marL="0" indent="0">
              <a:spcBef>
                <a:spcPts val="200"/>
              </a:spcBef>
              <a:buNone/>
              <a:defRPr sz="900" b="0" baseline="0">
                <a:solidFill>
                  <a:schemeClr val="tx1"/>
                </a:solidFill>
                <a:uFillTx/>
                <a:latin typeface="+mn-lt"/>
              </a:defRPr>
            </a:lvl1pPr>
            <a:lvl2pPr marL="287338" indent="0">
              <a:buNone/>
              <a:defRPr>
                <a:uFillTx/>
              </a:defRPr>
            </a:lvl2pPr>
            <a:lvl3pPr marL="576263" indent="0">
              <a:buNone/>
              <a:defRPr>
                <a:uFillTx/>
              </a:defRPr>
            </a:lvl3pPr>
            <a:lvl4pPr marL="855663" indent="0">
              <a:buNone/>
              <a:defRPr>
                <a:uFillTx/>
              </a:defRPr>
            </a:lvl4pPr>
            <a:lvl5pPr marL="1152525" indent="0">
              <a:buNone/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add references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 userDrawn="1"/>
        </p:nvSpPr>
        <p:spPr>
          <a:xfrm>
            <a:off x="5158854" y="0"/>
            <a:ext cx="7033148" cy="6858000"/>
          </a:xfrm>
          <a:prstGeom prst="rect">
            <a:avLst/>
          </a:prstGeom>
          <a:solidFill>
            <a:srgbClr val="003B55"/>
          </a:solidFill>
        </p:spPr>
        <p:txBody>
          <a:bodyPr wrap="square" lIns="91440" rIns="91440" rtlCol="0" anchor="ctr" anchorCtr="0">
            <a:noAutofit/>
          </a:bodyPr>
          <a:lstStyle/>
          <a:p>
            <a:pPr algn="ctr"/>
            <a:endParaRPr lang="en-US" sz="2400" dirty="0">
              <a:solidFill>
                <a:schemeClr val="accent3"/>
              </a:solidFill>
              <a:uFillTx/>
              <a:latin typeface="Georgia" panose="020405020504050203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365760"/>
            <a:ext cx="5299456" cy="914400"/>
          </a:xfrm>
        </p:spPr>
        <p:txBody>
          <a:bodyPr rIns="182880"/>
          <a:lstStyle>
            <a:lvl1pPr>
              <a:defRPr sz="2800" cap="none" baseline="0"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70560" y="1463040"/>
            <a:ext cx="5303520" cy="4617720"/>
          </a:xfrm>
        </p:spPr>
        <p:txBody>
          <a:bodyPr rIns="182880"/>
          <a:lstStyle>
            <a:lvl1pPr>
              <a:spcBef>
                <a:spcPts val="3000"/>
              </a:spcBef>
              <a:defRPr sz="2000">
                <a:solidFill>
                  <a:schemeClr val="accent1"/>
                </a:solidFill>
                <a:uFillTx/>
              </a:defRPr>
            </a:lvl1pPr>
            <a:lvl2pPr>
              <a:defRPr sz="1800">
                <a:uFillTx/>
              </a:defRPr>
            </a:lvl2pPr>
            <a:lvl3pPr>
              <a:defRPr sz="1600">
                <a:uFillTx/>
              </a:defRPr>
            </a:lvl3pPr>
            <a:lvl4pPr>
              <a:defRPr sz="1400">
                <a:uFillTx/>
              </a:defRPr>
            </a:lvl4pPr>
            <a:lvl5pPr>
              <a:defRPr sz="1400">
                <a:uFillTx/>
              </a:defRPr>
            </a:lvl5pPr>
            <a:lvl6pPr>
              <a:defRPr sz="1800">
                <a:uFillTx/>
              </a:defRPr>
            </a:lvl6pPr>
            <a:lvl7pPr>
              <a:defRPr sz="1800">
                <a:uFillTx/>
              </a:defRPr>
            </a:lvl7pPr>
            <a:lvl8pPr>
              <a:defRPr sz="1800">
                <a:uFillTx/>
              </a:defRPr>
            </a:lvl8pPr>
            <a:lvl9pPr>
              <a:defRPr sz="1800">
                <a:uFillTx/>
              </a:defRPr>
            </a:lvl9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First level</a:t>
            </a:r>
          </a:p>
          <a:p>
            <a:pPr lvl="2"/>
            <a:r>
              <a:rPr lang="en-US" dirty="0">
                <a:uFillTx/>
              </a:rPr>
              <a:t>Second level</a:t>
            </a:r>
          </a:p>
          <a:p>
            <a:pPr lvl="3"/>
            <a:r>
              <a:rPr lang="en-US" dirty="0">
                <a:uFillTx/>
              </a:rPr>
              <a:t>Third level</a:t>
            </a:r>
          </a:p>
          <a:p>
            <a:pPr lvl="4"/>
            <a:r>
              <a:rPr lang="en-US" dirty="0">
                <a:uFillTx/>
              </a:rPr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A2885E78-1F86-4A3D-9EE1-B0103B1CEF15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723019" y="1463040"/>
            <a:ext cx="4958080" cy="3849688"/>
          </a:xfrm>
        </p:spPr>
        <p:txBody>
          <a:bodyPr anchor="t" anchorCtr="0"/>
          <a:lstStyle>
            <a:lvl1pPr algn="l">
              <a:spcAft>
                <a:spcPts val="300"/>
              </a:spcAft>
              <a:defRPr sz="2000" b="1" i="0" cap="all" baseline="0">
                <a:solidFill>
                  <a:schemeClr val="bg1"/>
                </a:solidFill>
                <a:uFillTx/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>
                <a:uFillTx/>
              </a:rPr>
              <a:t>Click to edit Master text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1827" y="6356353"/>
            <a:ext cx="475850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27382-SJM-MEM-0814-0012(1)a(10) | Item approved for global use.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  <a:solidFill>
            <a:schemeClr val="accent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2400" b="0" baseline="0">
                <a:solidFill>
                  <a:schemeClr val="accent4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Insert an image, chart or typographic element</a:t>
            </a:r>
          </a:p>
          <a:p>
            <a:r>
              <a:rPr lang="en-US" dirty="0">
                <a:uFillTx/>
              </a:rPr>
              <a:t> within this placeholder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365760"/>
            <a:ext cx="5299456" cy="914400"/>
          </a:xfrm>
        </p:spPr>
        <p:txBody>
          <a:bodyPr rIns="182880"/>
          <a:lstStyle>
            <a:lvl1pPr>
              <a:defRPr cap="none" baseline="0"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70560" y="1463040"/>
            <a:ext cx="5303520" cy="4617720"/>
          </a:xfrm>
        </p:spPr>
        <p:txBody>
          <a:bodyPr rIns="182880"/>
          <a:lstStyle>
            <a:lvl1pPr>
              <a:spcBef>
                <a:spcPts val="3000"/>
              </a:spcBef>
              <a:defRPr sz="1800">
                <a:solidFill>
                  <a:schemeClr val="accent1"/>
                </a:solidFill>
                <a:uFillTx/>
              </a:defRPr>
            </a:lvl1pPr>
            <a:lvl2pPr>
              <a:defRPr sz="1800">
                <a:uFillTx/>
              </a:defRPr>
            </a:lvl2pPr>
            <a:lvl3pPr>
              <a:defRPr sz="1600">
                <a:uFillTx/>
              </a:defRPr>
            </a:lvl3pPr>
            <a:lvl4pPr>
              <a:defRPr sz="1400">
                <a:uFillTx/>
              </a:defRPr>
            </a:lvl4pPr>
            <a:lvl5pPr>
              <a:defRPr sz="1400">
                <a:uFillTx/>
              </a:defRPr>
            </a:lvl5pPr>
            <a:lvl6pPr>
              <a:defRPr sz="1800">
                <a:uFillTx/>
              </a:defRPr>
            </a:lvl6pPr>
            <a:lvl7pPr>
              <a:defRPr sz="1800">
                <a:uFillTx/>
              </a:defRPr>
            </a:lvl7pPr>
            <a:lvl8pPr>
              <a:defRPr sz="1800">
                <a:uFillTx/>
              </a:defRPr>
            </a:lvl8pPr>
            <a:lvl9pPr>
              <a:defRPr sz="1800">
                <a:uFillTx/>
              </a:defRPr>
            </a:lvl9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First level</a:t>
            </a:r>
          </a:p>
          <a:p>
            <a:pPr lvl="2"/>
            <a:r>
              <a:rPr lang="en-US" dirty="0">
                <a:uFillTx/>
              </a:rPr>
              <a:t>Second level</a:t>
            </a:r>
          </a:p>
          <a:p>
            <a:pPr lvl="3"/>
            <a:r>
              <a:rPr lang="en-US" dirty="0">
                <a:uFillTx/>
              </a:rPr>
              <a:t>Third level</a:t>
            </a:r>
          </a:p>
          <a:p>
            <a:pPr lvl="4"/>
            <a:r>
              <a:rPr lang="en-US" dirty="0">
                <a:uFillTx/>
              </a:rPr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A2885E78-1F86-4A3D-9EE1-B0103B1CEF15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1827" y="6356353"/>
            <a:ext cx="475850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27382-SJM-MEM-0814-0012(1)a(10) | Item approved for global use.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  <a:solidFill>
            <a:schemeClr val="accent4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2400" b="0" baseline="0">
                <a:solidFill>
                  <a:srgbClr val="7030A0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Insert an image, chart or typographic element</a:t>
            </a:r>
          </a:p>
          <a:p>
            <a:r>
              <a:rPr lang="en-US" dirty="0">
                <a:uFillTx/>
              </a:rPr>
              <a:t> within this placeholder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365760"/>
            <a:ext cx="5299456" cy="914400"/>
          </a:xfrm>
        </p:spPr>
        <p:txBody>
          <a:bodyPr rIns="182880"/>
          <a:lstStyle>
            <a:lvl1pPr>
              <a:defRPr cap="none" baseline="0"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70560" y="1463040"/>
            <a:ext cx="5303520" cy="4617720"/>
          </a:xfrm>
        </p:spPr>
        <p:txBody>
          <a:bodyPr rIns="182880"/>
          <a:lstStyle>
            <a:lvl1pPr>
              <a:spcBef>
                <a:spcPts val="3000"/>
              </a:spcBef>
              <a:defRPr sz="1800">
                <a:solidFill>
                  <a:schemeClr val="accent1"/>
                </a:solidFill>
                <a:uFillTx/>
              </a:defRPr>
            </a:lvl1pPr>
            <a:lvl2pPr>
              <a:defRPr sz="1800">
                <a:uFillTx/>
              </a:defRPr>
            </a:lvl2pPr>
            <a:lvl3pPr>
              <a:defRPr sz="1600">
                <a:uFillTx/>
              </a:defRPr>
            </a:lvl3pPr>
            <a:lvl4pPr>
              <a:defRPr sz="1400">
                <a:uFillTx/>
              </a:defRPr>
            </a:lvl4pPr>
            <a:lvl5pPr>
              <a:defRPr sz="1400">
                <a:uFillTx/>
              </a:defRPr>
            </a:lvl5pPr>
            <a:lvl6pPr>
              <a:defRPr sz="1800">
                <a:uFillTx/>
              </a:defRPr>
            </a:lvl6pPr>
            <a:lvl7pPr>
              <a:defRPr sz="1800">
                <a:uFillTx/>
              </a:defRPr>
            </a:lvl7pPr>
            <a:lvl8pPr>
              <a:defRPr sz="1800">
                <a:uFillTx/>
              </a:defRPr>
            </a:lvl8pPr>
            <a:lvl9pPr>
              <a:defRPr sz="1800">
                <a:uFillTx/>
              </a:defRPr>
            </a:lvl9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First level</a:t>
            </a:r>
          </a:p>
          <a:p>
            <a:pPr lvl="2"/>
            <a:r>
              <a:rPr lang="en-US" dirty="0">
                <a:uFillTx/>
              </a:rPr>
              <a:t>Second level</a:t>
            </a:r>
          </a:p>
          <a:p>
            <a:pPr lvl="3"/>
            <a:r>
              <a:rPr lang="en-US" dirty="0">
                <a:uFillTx/>
              </a:rPr>
              <a:t>Third level</a:t>
            </a:r>
          </a:p>
          <a:p>
            <a:pPr lvl="4"/>
            <a:r>
              <a:rPr lang="en-US" dirty="0">
                <a:uFillTx/>
              </a:rPr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A2885E78-1F86-4A3D-9EE1-B0103B1CEF15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1827" y="6356353"/>
            <a:ext cx="475850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27382-SJM-MEM-0814-0012(1)a(10) | Item approved for global use.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0560" y="365760"/>
            <a:ext cx="10972800" cy="914400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560" y="1463040"/>
            <a:ext cx="10972800" cy="4754880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First level</a:t>
            </a:r>
          </a:p>
          <a:p>
            <a:pPr lvl="2"/>
            <a:r>
              <a:rPr lang="en-US" dirty="0">
                <a:uFillTx/>
              </a:rPr>
              <a:t>Second level</a:t>
            </a:r>
          </a:p>
          <a:p>
            <a:pPr lvl="3"/>
            <a:r>
              <a:rPr lang="en-US" dirty="0">
                <a:uFillTx/>
              </a:rPr>
              <a:t>Third level</a:t>
            </a:r>
          </a:p>
          <a:p>
            <a:pPr lvl="4"/>
            <a:r>
              <a:rPr lang="en-US" dirty="0">
                <a:uFillTx/>
              </a:rPr>
              <a:t>Fourth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19296" y="6356353"/>
            <a:ext cx="7362689" cy="365125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00">
                <a:solidFill>
                  <a:schemeClr val="tx1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uFillTx/>
              </a:rPr>
              <a:t>27382-SJM-MEM-0814-0012(1)a(10) | Item approved for global use.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75053" y="6428232"/>
            <a:ext cx="390144" cy="283464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ctr">
              <a:defRPr sz="700" b="1">
                <a:solidFill>
                  <a:schemeClr val="tx1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2885E78-1F86-4A3D-9EE1-B0103B1CEF15}" type="slidenum">
              <a:rPr lang="en-US" smtClean="0">
                <a:solidFill>
                  <a:srgbClr val="000000"/>
                </a:solidFill>
                <a:uFillTx/>
              </a:rPr>
              <a:pPr/>
              <a:t>‹#›</a:t>
            </a:fld>
            <a:endParaRPr lang="en-US" dirty="0">
              <a:solidFill>
                <a:srgbClr val="000000"/>
              </a:solidFill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9" r:id="rId18"/>
    <p:sldLayoutId id="2147483680" r:id="rId19"/>
    <p:sldLayoutId id="2147483681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kern="1200" cap="none" spc="0" baseline="0">
          <a:solidFill>
            <a:schemeClr val="accent1"/>
          </a:solidFill>
          <a:uFillTx/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b="1" kern="1200">
          <a:solidFill>
            <a:schemeClr val="accent1"/>
          </a:solidFill>
          <a:uFillTx/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169863" indent="-1698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400050" indent="-17145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627063" indent="-1698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857250" indent="-17145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KenDL109-1/109dl_projec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KHxIDxOapiY?feature=oembed" TargetMode="Externa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B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/>
          <a:srcRect t="3331" b="38203"/>
          <a:stretch/>
        </p:blipFill>
        <p:spPr>
          <a:xfrm>
            <a:off x="9611791" y="0"/>
            <a:ext cx="2081007" cy="689718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82191" y="1485408"/>
            <a:ext cx="8229600" cy="1421422"/>
          </a:xfrm>
        </p:spPr>
        <p:txBody>
          <a:bodyPr/>
          <a:lstStyle/>
          <a:p>
            <a:r>
              <a:rPr lang="zh-TW" altLang="en-US" sz="5400" dirty="0"/>
              <a:t>深度學習智慧應用</a:t>
            </a:r>
            <a:br>
              <a:rPr lang="en-US" altLang="zh-TW" sz="5400" dirty="0"/>
            </a:br>
            <a:r>
              <a:rPr lang="en-US" altLang="zh-TW" sz="5400" dirty="0"/>
              <a:t>Final</a:t>
            </a:r>
            <a:r>
              <a:rPr lang="zh-TW" altLang="en-US" sz="5400" dirty="0"/>
              <a:t> </a:t>
            </a:r>
            <a:r>
              <a:rPr lang="en-US" altLang="zh-TW" sz="5400" dirty="0"/>
              <a:t>Project</a:t>
            </a:r>
            <a:br>
              <a:rPr lang="en-US" altLang="zh-TW" sz="5400" dirty="0"/>
            </a:br>
            <a:br>
              <a:rPr lang="en-US" altLang="zh-TW" sz="5400" dirty="0"/>
            </a:br>
            <a:r>
              <a:rPr lang="zh-TW" altLang="en-US" sz="5400" dirty="0"/>
              <a:t>以蕉取量</a:t>
            </a:r>
            <a:r>
              <a:rPr lang="en-US" altLang="zh-TW" sz="5400" dirty="0"/>
              <a:t>(</a:t>
            </a:r>
            <a:r>
              <a:rPr lang="zh-TW" altLang="en-US" sz="5400" dirty="0"/>
              <a:t>水果產量預估</a:t>
            </a:r>
            <a:r>
              <a:rPr lang="en-US" altLang="zh-TW" sz="5400" dirty="0"/>
              <a:t>)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382191" y="5148542"/>
            <a:ext cx="4866018" cy="1421422"/>
          </a:xfrm>
        </p:spPr>
        <p:txBody>
          <a:bodyPr/>
          <a:lstStyle/>
          <a:p>
            <a:pPr algn="l"/>
            <a:r>
              <a:rPr lang="zh-TW" altLang="en-US" sz="2800" dirty="0"/>
              <a:t>組別</a:t>
            </a:r>
            <a:r>
              <a:rPr lang="en-US" altLang="zh-TW" sz="2800" dirty="0"/>
              <a:t>:</a:t>
            </a:r>
            <a:r>
              <a:rPr lang="zh-TW" altLang="en-US" sz="2800" dirty="0"/>
              <a:t>第</a:t>
            </a:r>
            <a:r>
              <a:rPr lang="en-US" altLang="zh-TW" sz="2800" dirty="0"/>
              <a:t>11</a:t>
            </a:r>
            <a:r>
              <a:rPr lang="zh-TW" altLang="en-US" sz="2800" dirty="0"/>
              <a:t>組</a:t>
            </a:r>
            <a:endParaRPr lang="en-US" altLang="zh-TW" sz="2800" dirty="0"/>
          </a:p>
          <a:p>
            <a:pPr algn="l"/>
            <a:r>
              <a:rPr lang="zh-TW" altLang="en-US" sz="2800" dirty="0"/>
              <a:t>胡博智，鄭勝耀</a:t>
            </a:r>
          </a:p>
          <a:p>
            <a:pPr algn="l"/>
            <a:r>
              <a:rPr lang="en-US" altLang="zh-TW" sz="2800" dirty="0">
                <a:solidFill>
                  <a:schemeClr val="bg1"/>
                </a:solidFill>
                <a:uFillTx/>
              </a:rPr>
              <a:t>NCTU 2021/01/12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42D742C-5D1E-4D8C-A70A-9717EFA80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3521" y="358540"/>
            <a:ext cx="8229600" cy="1645920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altLang="zh-TW" dirty="0">
                <a:latin typeface="+mj-lt"/>
              </a:rPr>
              <a:t>5.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Conclusions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C82D1AA-CC09-4C36-887A-23A073CF4FB8}"/>
              </a:ext>
            </a:extLst>
          </p:cNvPr>
          <p:cNvSpPr txBox="1">
            <a:spLocks/>
          </p:cNvSpPr>
          <p:nvPr/>
        </p:nvSpPr>
        <p:spPr>
          <a:xfrm>
            <a:off x="723521" y="1181500"/>
            <a:ext cx="10298360" cy="823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learn/found in the final project</a:t>
            </a:r>
            <a:r>
              <a:rPr lang="zh-TW" altLang="en-US" sz="36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：</a:t>
            </a:r>
            <a:endParaRPr lang="en-US" altLang="zh-TW" sz="3600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A73A33C-6549-4716-B0DB-BEA3A1B25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872" y="2004460"/>
            <a:ext cx="8528255" cy="481894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8E2B8D2-EFB1-4FB2-B6A4-923340DA9ED1}"/>
              </a:ext>
            </a:extLst>
          </p:cNvPr>
          <p:cNvSpPr/>
          <p:nvPr/>
        </p:nvSpPr>
        <p:spPr>
          <a:xfrm>
            <a:off x="1536700" y="1868948"/>
            <a:ext cx="2286000" cy="822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184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3521" y="358540"/>
            <a:ext cx="8229600" cy="1645920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altLang="zh-TW" dirty="0">
                <a:latin typeface="+mj-lt"/>
              </a:rPr>
              <a:t>6.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GitHub link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C82D1AA-CC09-4C36-887A-23A073CF4FB8}"/>
              </a:ext>
            </a:extLst>
          </p:cNvPr>
          <p:cNvSpPr txBox="1">
            <a:spLocks/>
          </p:cNvSpPr>
          <p:nvPr/>
        </p:nvSpPr>
        <p:spPr>
          <a:xfrm>
            <a:off x="723521" y="1181500"/>
            <a:ext cx="10629108" cy="1645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https://github.com/RicKenDL109-1/109dl_project</a:t>
            </a:r>
            <a:endParaRPr lang="en-US" altLang="zh-TW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520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B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6539" y="365037"/>
            <a:ext cx="8229600" cy="1645920"/>
          </a:xfrm>
        </p:spPr>
        <p:txBody>
          <a:bodyPr/>
          <a:lstStyle/>
          <a:p>
            <a:pPr fontAlgn="base"/>
            <a:r>
              <a:rPr lang="en-US" altLang="zh-TW" dirty="0">
                <a:solidFill>
                  <a:srgbClr val="EEB33B"/>
                </a:solidFill>
                <a:latin typeface="+mj-lt"/>
              </a:rPr>
              <a:t>OUTLINE</a:t>
            </a:r>
            <a:endParaRPr lang="zh-TW" altLang="en-US" dirty="0">
              <a:solidFill>
                <a:srgbClr val="EEB33B"/>
              </a:solidFill>
              <a:latin typeface="+mj-lt"/>
            </a:endParaRPr>
          </a:p>
        </p:txBody>
      </p:sp>
      <p:sp>
        <p:nvSpPr>
          <p:cNvPr id="42" name="타원 3"/>
          <p:cNvSpPr/>
          <p:nvPr/>
        </p:nvSpPr>
        <p:spPr>
          <a:xfrm>
            <a:off x="4557347" y="2457938"/>
            <a:ext cx="3024554" cy="3024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43" name="타원 4"/>
          <p:cNvSpPr/>
          <p:nvPr/>
        </p:nvSpPr>
        <p:spPr>
          <a:xfrm>
            <a:off x="4674577" y="2575168"/>
            <a:ext cx="2790093" cy="2790093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직사각형 5"/>
          <p:cNvSpPr/>
          <p:nvPr/>
        </p:nvSpPr>
        <p:spPr>
          <a:xfrm>
            <a:off x="4674517" y="3253786"/>
            <a:ext cx="2798715" cy="1520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zh-TW" altLang="en-US" sz="2400" b="1" dirty="0">
                <a:solidFill>
                  <a:srgbClr val="44546A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深度學習智慧應用</a:t>
            </a:r>
            <a:r>
              <a:rPr lang="zh-TW" altLang="en-US" sz="2000" dirty="0">
                <a:solidFill>
                  <a:srgbClr val="44546A">
                    <a:lumMod val="40000"/>
                    <a:lumOff val="60000"/>
                  </a:srgb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第</a:t>
            </a:r>
            <a:r>
              <a:rPr lang="en-US" altLang="zh-TW" sz="2000" dirty="0">
                <a:solidFill>
                  <a:srgbClr val="44546A">
                    <a:lumMod val="40000"/>
                    <a:lumOff val="60000"/>
                  </a:srgb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11</a:t>
            </a:r>
            <a:r>
              <a:rPr lang="zh-TW" altLang="en-US" sz="2000" dirty="0">
                <a:solidFill>
                  <a:srgbClr val="44546A">
                    <a:lumMod val="40000"/>
                    <a:lumOff val="60000"/>
                  </a:srgb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組</a:t>
            </a:r>
            <a:endParaRPr lang="en-US" altLang="zh-TW" sz="2000" dirty="0">
              <a:solidFill>
                <a:srgbClr val="44546A">
                  <a:lumMod val="40000"/>
                  <a:lumOff val="60000"/>
                </a:srgb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algn="ctr" latinLnBrk="1">
              <a:lnSpc>
                <a:spcPct val="150000"/>
              </a:lnSpc>
            </a:pPr>
            <a:r>
              <a:rPr lang="en-US" altLang="zh-TW" sz="2000" dirty="0">
                <a:solidFill>
                  <a:srgbClr val="44546A">
                    <a:lumMod val="40000"/>
                    <a:lumOff val="60000"/>
                  </a:srgb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Final</a:t>
            </a:r>
            <a:r>
              <a:rPr lang="zh-TW" altLang="en-US" sz="2000" dirty="0">
                <a:solidFill>
                  <a:srgbClr val="44546A">
                    <a:lumMod val="40000"/>
                    <a:lumOff val="60000"/>
                  </a:srgb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rgbClr val="44546A">
                    <a:lumMod val="40000"/>
                    <a:lumOff val="60000"/>
                  </a:srgb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Project</a:t>
            </a:r>
            <a:endParaRPr lang="en-US" altLang="ko-KR" sz="2000" dirty="0">
              <a:solidFill>
                <a:srgbClr val="44546A">
                  <a:lumMod val="40000"/>
                  <a:lumOff val="60000"/>
                </a:srgb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5" name="원호 6"/>
          <p:cNvSpPr/>
          <p:nvPr/>
        </p:nvSpPr>
        <p:spPr>
          <a:xfrm>
            <a:off x="4141177" y="2041768"/>
            <a:ext cx="3862754" cy="3862754"/>
          </a:xfrm>
          <a:prstGeom prst="arc">
            <a:avLst>
              <a:gd name="adj1" fmla="val 7554368"/>
              <a:gd name="adj2" fmla="val 32094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0" y="5443157"/>
            <a:ext cx="5200783" cy="1147663"/>
            <a:chOff x="0" y="5443157"/>
            <a:chExt cx="5200783" cy="1147663"/>
          </a:xfrm>
        </p:grpSpPr>
        <p:sp>
          <p:nvSpPr>
            <p:cNvPr id="47" name="원호 7"/>
            <p:cNvSpPr/>
            <p:nvPr/>
          </p:nvSpPr>
          <p:spPr>
            <a:xfrm>
              <a:off x="4053120" y="5443157"/>
              <a:ext cx="1147663" cy="1147663"/>
            </a:xfrm>
            <a:prstGeom prst="arc">
              <a:avLst>
                <a:gd name="adj1" fmla="val 18197921"/>
                <a:gd name="adj2" fmla="val 543572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latinLnBrk="1"/>
              <a:endParaRPr lang="ko-KR" altLang="en-US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8" name="직선 연결선 9"/>
            <p:cNvCxnSpPr/>
            <p:nvPr/>
          </p:nvCxnSpPr>
          <p:spPr>
            <a:xfrm>
              <a:off x="0" y="6590820"/>
              <a:ext cx="4644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13"/>
          <p:cNvGrpSpPr/>
          <p:nvPr/>
        </p:nvGrpSpPr>
        <p:grpSpPr>
          <a:xfrm flipH="1">
            <a:off x="6972556" y="5412677"/>
            <a:ext cx="5200783" cy="1147663"/>
            <a:chOff x="4476750" y="4889974"/>
            <a:chExt cx="5200783" cy="1147663"/>
          </a:xfrm>
        </p:grpSpPr>
        <p:sp>
          <p:nvSpPr>
            <p:cNvPr id="50" name="원호 11"/>
            <p:cNvSpPr/>
            <p:nvPr/>
          </p:nvSpPr>
          <p:spPr>
            <a:xfrm>
              <a:off x="8529870" y="4889974"/>
              <a:ext cx="1147663" cy="1147663"/>
            </a:xfrm>
            <a:prstGeom prst="arc">
              <a:avLst>
                <a:gd name="adj1" fmla="val 18197921"/>
                <a:gd name="adj2" fmla="val 543572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latinLnBrk="1"/>
              <a:endParaRPr lang="ko-KR" altLang="en-US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1" name="직선 연결선 12"/>
            <p:cNvCxnSpPr/>
            <p:nvPr/>
          </p:nvCxnSpPr>
          <p:spPr>
            <a:xfrm>
              <a:off x="4476750" y="6037637"/>
              <a:ext cx="4644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타원 14"/>
          <p:cNvSpPr/>
          <p:nvPr/>
        </p:nvSpPr>
        <p:spPr>
          <a:xfrm>
            <a:off x="4278545" y="2700300"/>
            <a:ext cx="352391" cy="352391"/>
          </a:xfrm>
          <a:prstGeom prst="ellipse">
            <a:avLst/>
          </a:prstGeom>
          <a:solidFill>
            <a:srgbClr val="FF7C8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grpSp>
        <p:nvGrpSpPr>
          <p:cNvPr id="53" name="그룹 17"/>
          <p:cNvGrpSpPr/>
          <p:nvPr/>
        </p:nvGrpSpPr>
        <p:grpSpPr>
          <a:xfrm>
            <a:off x="1033095" y="2103811"/>
            <a:ext cx="3268953" cy="685474"/>
            <a:chOff x="2447782" y="1495668"/>
            <a:chExt cx="1751152" cy="685474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4" name="이등변 삼각형 16"/>
            <p:cNvSpPr/>
            <p:nvPr/>
          </p:nvSpPr>
          <p:spPr>
            <a:xfrm rot="8100000">
              <a:off x="3990849" y="1647743"/>
              <a:ext cx="208085" cy="5333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80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5" name="모서리가 둥근 직사각형 15"/>
            <p:cNvSpPr/>
            <p:nvPr/>
          </p:nvSpPr>
          <p:spPr>
            <a:xfrm>
              <a:off x="2447782" y="1495668"/>
              <a:ext cx="1717500" cy="533399"/>
            </a:xfrm>
            <a:prstGeom prst="roundRect">
              <a:avLst>
                <a:gd name="adj" fmla="val 50000"/>
              </a:avLst>
            </a:prstGeom>
            <a:solidFill>
              <a:srgbClr val="FF7C8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zh-TW" sz="2800" b="1" dirty="0">
                  <a:solidFill>
                    <a:prstClr val="white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2. Related work</a:t>
              </a:r>
              <a:endParaRPr lang="ko-KR" altLang="en-US" sz="280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56" name="타원 24"/>
          <p:cNvSpPr/>
          <p:nvPr/>
        </p:nvSpPr>
        <p:spPr>
          <a:xfrm>
            <a:off x="4159626" y="4557763"/>
            <a:ext cx="352391" cy="352391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grpSp>
        <p:nvGrpSpPr>
          <p:cNvPr id="57" name="그룹 25"/>
          <p:cNvGrpSpPr/>
          <p:nvPr/>
        </p:nvGrpSpPr>
        <p:grpSpPr>
          <a:xfrm>
            <a:off x="680771" y="4031990"/>
            <a:ext cx="3268953" cy="685474"/>
            <a:chOff x="2447782" y="1495668"/>
            <a:chExt cx="1751152" cy="685474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8" name="이등변 삼각형 26"/>
            <p:cNvSpPr/>
            <p:nvPr/>
          </p:nvSpPr>
          <p:spPr>
            <a:xfrm rot="8100000">
              <a:off x="3990849" y="1647743"/>
              <a:ext cx="208085" cy="5333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80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9" name="모서리가 둥근 직사각형 27"/>
            <p:cNvSpPr/>
            <p:nvPr/>
          </p:nvSpPr>
          <p:spPr>
            <a:xfrm>
              <a:off x="2447782" y="1495668"/>
              <a:ext cx="1717500" cy="533399"/>
            </a:xfrm>
            <a:prstGeom prst="roundRect">
              <a:avLst>
                <a:gd name="adj" fmla="val 50000"/>
              </a:avLst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zh-TW" sz="2800" b="1" dirty="0">
                  <a:solidFill>
                    <a:prstClr val="white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1. Introduction </a:t>
              </a:r>
              <a:endParaRPr lang="ko-KR" altLang="en-US" sz="280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64" name="타원 34"/>
          <p:cNvSpPr/>
          <p:nvPr/>
        </p:nvSpPr>
        <p:spPr>
          <a:xfrm flipH="1">
            <a:off x="7627231" y="4499275"/>
            <a:ext cx="352391" cy="352391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grpSp>
        <p:nvGrpSpPr>
          <p:cNvPr id="65" name="그룹 35"/>
          <p:cNvGrpSpPr/>
          <p:nvPr/>
        </p:nvGrpSpPr>
        <p:grpSpPr>
          <a:xfrm flipH="1">
            <a:off x="8216862" y="4031990"/>
            <a:ext cx="3268953" cy="685474"/>
            <a:chOff x="2447782" y="1495668"/>
            <a:chExt cx="1751152" cy="685474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66" name="이등변 삼각형 36"/>
            <p:cNvSpPr/>
            <p:nvPr/>
          </p:nvSpPr>
          <p:spPr>
            <a:xfrm rot="8100000">
              <a:off x="3990849" y="1647743"/>
              <a:ext cx="208085" cy="5333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80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7" name="모서리가 둥근 직사각형 37"/>
            <p:cNvSpPr/>
            <p:nvPr/>
          </p:nvSpPr>
          <p:spPr>
            <a:xfrm>
              <a:off x="2447782" y="1495668"/>
              <a:ext cx="1717500" cy="533399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zh-TW" sz="2800" b="1" dirty="0">
                  <a:solidFill>
                    <a:prstClr val="white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5. Conclusions</a:t>
              </a:r>
              <a:endParaRPr lang="ko-KR" altLang="en-US" sz="280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72" name="타원 40"/>
          <p:cNvSpPr/>
          <p:nvPr/>
        </p:nvSpPr>
        <p:spPr>
          <a:xfrm flipH="1">
            <a:off x="5945384" y="1889574"/>
            <a:ext cx="352391" cy="352391"/>
          </a:xfrm>
          <a:prstGeom prst="ellipse">
            <a:avLst/>
          </a:prstGeom>
          <a:solidFill>
            <a:srgbClr val="EB5D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grpSp>
        <p:nvGrpSpPr>
          <p:cNvPr id="73" name="그룹 41"/>
          <p:cNvGrpSpPr/>
          <p:nvPr/>
        </p:nvGrpSpPr>
        <p:grpSpPr>
          <a:xfrm flipH="1">
            <a:off x="4272708" y="977273"/>
            <a:ext cx="3618606" cy="855845"/>
            <a:chOff x="2447782" y="1495668"/>
            <a:chExt cx="1717500" cy="75829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74" name="이등변 삼각형 42"/>
            <p:cNvSpPr/>
            <p:nvPr/>
          </p:nvSpPr>
          <p:spPr>
            <a:xfrm rot="10800000">
              <a:off x="3210385" y="1860259"/>
              <a:ext cx="192295" cy="393699"/>
            </a:xfrm>
            <a:custGeom>
              <a:avLst/>
              <a:gdLst>
                <a:gd name="connsiteX0" fmla="*/ 0 w 208085"/>
                <a:gd name="connsiteY0" fmla="*/ 533399 h 533399"/>
                <a:gd name="connsiteX1" fmla="*/ 104043 w 208085"/>
                <a:gd name="connsiteY1" fmla="*/ 0 h 533399"/>
                <a:gd name="connsiteX2" fmla="*/ 208085 w 208085"/>
                <a:gd name="connsiteY2" fmla="*/ 533399 h 533399"/>
                <a:gd name="connsiteX3" fmla="*/ 0 w 208085"/>
                <a:gd name="connsiteY3" fmla="*/ 533399 h 533399"/>
                <a:gd name="connsiteX0" fmla="*/ 374929 w 583014"/>
                <a:gd name="connsiteY0" fmla="*/ 522513 h 522513"/>
                <a:gd name="connsiteX1" fmla="*/ 0 w 583014"/>
                <a:gd name="connsiteY1" fmla="*/ 0 h 522513"/>
                <a:gd name="connsiteX2" fmla="*/ 583014 w 583014"/>
                <a:gd name="connsiteY2" fmla="*/ 522513 h 522513"/>
                <a:gd name="connsiteX3" fmla="*/ 374929 w 583014"/>
                <a:gd name="connsiteY3" fmla="*/ 522513 h 522513"/>
                <a:gd name="connsiteX0" fmla="*/ 157215 w 583014"/>
                <a:gd name="connsiteY0" fmla="*/ 304799 h 522513"/>
                <a:gd name="connsiteX1" fmla="*/ 0 w 583014"/>
                <a:gd name="connsiteY1" fmla="*/ 0 h 522513"/>
                <a:gd name="connsiteX2" fmla="*/ 583014 w 583014"/>
                <a:gd name="connsiteY2" fmla="*/ 522513 h 522513"/>
                <a:gd name="connsiteX3" fmla="*/ 157215 w 583014"/>
                <a:gd name="connsiteY3" fmla="*/ 304799 h 522513"/>
                <a:gd name="connsiteX0" fmla="*/ 157215 w 397957"/>
                <a:gd name="connsiteY0" fmla="*/ 304799 h 315684"/>
                <a:gd name="connsiteX1" fmla="*/ 0 w 397957"/>
                <a:gd name="connsiteY1" fmla="*/ 0 h 315684"/>
                <a:gd name="connsiteX2" fmla="*/ 397957 w 397957"/>
                <a:gd name="connsiteY2" fmla="*/ 315684 h 315684"/>
                <a:gd name="connsiteX3" fmla="*/ 157215 w 397957"/>
                <a:gd name="connsiteY3" fmla="*/ 304799 h 315684"/>
                <a:gd name="connsiteX0" fmla="*/ 0 w 240742"/>
                <a:gd name="connsiteY0" fmla="*/ 380999 h 391884"/>
                <a:gd name="connsiteX1" fmla="*/ 94507 w 240742"/>
                <a:gd name="connsiteY1" fmla="*/ 0 h 391884"/>
                <a:gd name="connsiteX2" fmla="*/ 240742 w 240742"/>
                <a:gd name="connsiteY2" fmla="*/ 391884 h 391884"/>
                <a:gd name="connsiteX3" fmla="*/ 0 w 240742"/>
                <a:gd name="connsiteY3" fmla="*/ 380999 h 391884"/>
                <a:gd name="connsiteX0" fmla="*/ 0 w 223707"/>
                <a:gd name="connsiteY0" fmla="*/ 380999 h 480784"/>
                <a:gd name="connsiteX1" fmla="*/ 94507 w 223707"/>
                <a:gd name="connsiteY1" fmla="*/ 0 h 480784"/>
                <a:gd name="connsiteX2" fmla="*/ 223707 w 223707"/>
                <a:gd name="connsiteY2" fmla="*/ 480784 h 480784"/>
                <a:gd name="connsiteX3" fmla="*/ 0 w 223707"/>
                <a:gd name="connsiteY3" fmla="*/ 380999 h 480784"/>
                <a:gd name="connsiteX0" fmla="*/ 0 w 240742"/>
                <a:gd name="connsiteY0" fmla="*/ 507999 h 507999"/>
                <a:gd name="connsiteX1" fmla="*/ 111542 w 240742"/>
                <a:gd name="connsiteY1" fmla="*/ 0 h 507999"/>
                <a:gd name="connsiteX2" fmla="*/ 240742 w 240742"/>
                <a:gd name="connsiteY2" fmla="*/ 480784 h 507999"/>
                <a:gd name="connsiteX3" fmla="*/ 0 w 240742"/>
                <a:gd name="connsiteY3" fmla="*/ 507999 h 507999"/>
                <a:gd name="connsiteX0" fmla="*/ 0 w 240742"/>
                <a:gd name="connsiteY0" fmla="*/ 507999 h 507999"/>
                <a:gd name="connsiteX1" fmla="*/ 111542 w 240742"/>
                <a:gd name="connsiteY1" fmla="*/ 0 h 507999"/>
                <a:gd name="connsiteX2" fmla="*/ 240742 w 240742"/>
                <a:gd name="connsiteY2" fmla="*/ 480784 h 507999"/>
                <a:gd name="connsiteX3" fmla="*/ 0 w 240742"/>
                <a:gd name="connsiteY3" fmla="*/ 507999 h 507999"/>
                <a:gd name="connsiteX0" fmla="*/ 0 w 240742"/>
                <a:gd name="connsiteY0" fmla="*/ 393699 h 393699"/>
                <a:gd name="connsiteX1" fmla="*/ 137094 w 240742"/>
                <a:gd name="connsiteY1" fmla="*/ 0 h 393699"/>
                <a:gd name="connsiteX2" fmla="*/ 240742 w 240742"/>
                <a:gd name="connsiteY2" fmla="*/ 366484 h 393699"/>
                <a:gd name="connsiteX3" fmla="*/ 0 w 240742"/>
                <a:gd name="connsiteY3" fmla="*/ 393699 h 39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742" h="393699">
                  <a:moveTo>
                    <a:pt x="0" y="393699"/>
                  </a:moveTo>
                  <a:lnTo>
                    <a:pt x="137094" y="0"/>
                  </a:lnTo>
                  <a:lnTo>
                    <a:pt x="240742" y="366484"/>
                  </a:lnTo>
                  <a:lnTo>
                    <a:pt x="0" y="3936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80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5" name="모서리가 둥근 직사각형 43"/>
            <p:cNvSpPr/>
            <p:nvPr/>
          </p:nvSpPr>
          <p:spPr>
            <a:xfrm>
              <a:off x="2447782" y="1495668"/>
              <a:ext cx="1717500" cy="533399"/>
            </a:xfrm>
            <a:prstGeom prst="roundRect">
              <a:avLst>
                <a:gd name="adj" fmla="val 50000"/>
              </a:avLst>
            </a:prstGeom>
            <a:solidFill>
              <a:srgbClr val="EB5D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zh-TW" sz="2800" b="1" dirty="0">
                  <a:solidFill>
                    <a:prstClr val="white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3. Proposed approach</a:t>
              </a:r>
              <a:endParaRPr lang="ko-KR" altLang="en-US" sz="280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2" name="타원 34"/>
          <p:cNvSpPr/>
          <p:nvPr/>
        </p:nvSpPr>
        <p:spPr>
          <a:xfrm flipH="1">
            <a:off x="7600984" y="2873739"/>
            <a:ext cx="352391" cy="35239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grpSp>
        <p:nvGrpSpPr>
          <p:cNvPr id="33" name="그룹 35"/>
          <p:cNvGrpSpPr/>
          <p:nvPr/>
        </p:nvGrpSpPr>
        <p:grpSpPr>
          <a:xfrm flipH="1">
            <a:off x="8023013" y="2248335"/>
            <a:ext cx="3572498" cy="749125"/>
            <a:chOff x="2447782" y="1495668"/>
            <a:chExt cx="1751152" cy="685474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4" name="이등변 삼각형 36"/>
            <p:cNvSpPr/>
            <p:nvPr/>
          </p:nvSpPr>
          <p:spPr>
            <a:xfrm rot="8100000">
              <a:off x="3990849" y="1647743"/>
              <a:ext cx="208085" cy="5333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80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5" name="모서리가 둥근 직사각형 37"/>
            <p:cNvSpPr/>
            <p:nvPr/>
          </p:nvSpPr>
          <p:spPr>
            <a:xfrm>
              <a:off x="2447782" y="1495668"/>
              <a:ext cx="1717500" cy="533399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zh-TW" sz="2800" b="1" dirty="0">
                  <a:solidFill>
                    <a:prstClr val="white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4. Experiment results</a:t>
              </a:r>
              <a:endParaRPr lang="ko-KR" altLang="en-US" sz="280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B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3521" y="358540"/>
            <a:ext cx="8229600" cy="1645920"/>
          </a:xfrm>
        </p:spPr>
        <p:txBody>
          <a:bodyPr/>
          <a:lstStyle/>
          <a:p>
            <a:r>
              <a:rPr lang="en-US" altLang="zh-TW" dirty="0">
                <a:latin typeface="+mj-lt"/>
                <a:ea typeface="微軟正黑體" panose="020B0604030504040204" pitchFamily="34" charset="-120"/>
              </a:rPr>
              <a:t>1. Introduction</a:t>
            </a:r>
            <a:endParaRPr lang="zh-TW" altLang="en-US" dirty="0">
              <a:uFillTx/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35" name="文字方塊 1">
            <a:extLst>
              <a:ext uri="{FF2B5EF4-FFF2-40B4-BE49-F238E27FC236}">
                <a16:creationId xmlns:a16="http://schemas.microsoft.com/office/drawing/2014/main" id="{87D59000-6E00-4349-B232-C3554895AA5C}"/>
              </a:ext>
            </a:extLst>
          </p:cNvPr>
          <p:cNvSpPr txBox="1"/>
          <p:nvPr/>
        </p:nvSpPr>
        <p:spPr>
          <a:xfrm>
            <a:off x="723521" y="1181500"/>
            <a:ext cx="10868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要防止價格崩跌，果賤傷農</a:t>
            </a:r>
            <a:endParaRPr lang="en-US" altLang="zh-TW" sz="3600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zh-TW" altLang="en-US" sz="36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評估作物當季產量為價格預測的第一步！</a:t>
            </a:r>
            <a:endParaRPr lang="en-US" altLang="zh-TW" sz="3600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7" name="線上媒體 6" title="天氣好產量供過於求 蕉價直直落 | 華視新聞 20200926">
            <a:hlinkClick r:id="" action="ppaction://media"/>
            <a:extLst>
              <a:ext uri="{FF2B5EF4-FFF2-40B4-BE49-F238E27FC236}">
                <a16:creationId xmlns:a16="http://schemas.microsoft.com/office/drawing/2014/main" id="{6657200B-BB83-4E2E-BB9E-841A12E1258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56600" y="3429000"/>
            <a:ext cx="5797080" cy="326085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6BBB91B-8A9D-4402-B13C-4E14B45EF8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184" y="3429000"/>
            <a:ext cx="4347811" cy="32608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3521" y="358540"/>
            <a:ext cx="8229600" cy="1645920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altLang="zh-TW" dirty="0">
                <a:latin typeface="+mj-lt"/>
              </a:rPr>
              <a:t>2.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Related work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C82D1AA-CC09-4C36-887A-23A073CF4FB8}"/>
              </a:ext>
            </a:extLst>
          </p:cNvPr>
          <p:cNvSpPr txBox="1">
            <a:spLocks/>
          </p:cNvSpPr>
          <p:nvPr/>
        </p:nvSpPr>
        <p:spPr>
          <a:xfrm>
            <a:off x="723521" y="1181007"/>
            <a:ext cx="10298360" cy="5318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Dataset</a:t>
            </a:r>
            <a:r>
              <a:rPr lang="zh-TW" altLang="en-US" sz="3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：</a:t>
            </a:r>
            <a:endParaRPr lang="en-US" altLang="zh-TW" sz="3600" dirty="0">
              <a:solidFill>
                <a:schemeClr val="bg1"/>
              </a:solidFill>
              <a:latin typeface="Calibri" panose="020F0502020204030204" pitchFamily="34" charset="0"/>
              <a:ea typeface="Arial Unicode MS" panose="020B0604020202020204" pitchFamily="34" charset="-12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TW" sz="3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Banana Video &amp; Picture from Internet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TW" sz="3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Split image from banana video, label</a:t>
            </a:r>
            <a:r>
              <a:rPr lang="zh-TW" altLang="en-US" sz="3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about 200 for training, validation and testing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Metric</a:t>
            </a:r>
            <a:r>
              <a:rPr lang="zh-TW" altLang="en-US" sz="3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：</a:t>
            </a:r>
            <a:endParaRPr lang="en-US" altLang="zh-TW" sz="3600" dirty="0">
              <a:solidFill>
                <a:schemeClr val="bg1"/>
              </a:solidFill>
              <a:latin typeface="Calibri" panose="020F0502020204030204" pitchFamily="34" charset="0"/>
              <a:ea typeface="Arial Unicode MS" panose="020B0604020202020204" pitchFamily="34" charset="-12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TW" sz="3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Accuracy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TW" sz="3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Precision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TW" sz="3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Recall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TW" sz="3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F1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TW" sz="3600" dirty="0" err="1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mAP</a:t>
            </a:r>
            <a:endParaRPr lang="en-US" altLang="zh-TW" sz="3600" dirty="0">
              <a:solidFill>
                <a:schemeClr val="bg1"/>
              </a:solidFill>
              <a:latin typeface="Calibri" panose="020F0502020204030204" pitchFamily="34" charset="0"/>
              <a:ea typeface="Arial Unicode MS" panose="020B0604020202020204" pitchFamily="34" charset="-120"/>
              <a:cs typeface="Times New Roman" panose="02020603050405020304" pitchFamily="18" charset="0"/>
            </a:endParaRPr>
          </a:p>
          <a:p>
            <a:endParaRPr lang="en-US" altLang="zh-TW" sz="3600" dirty="0">
              <a:solidFill>
                <a:schemeClr val="bg1"/>
              </a:solidFill>
              <a:latin typeface="Calibri" panose="020F0502020204030204" pitchFamily="34" charset="0"/>
              <a:ea typeface="Arial Unicode MS" panose="020B060402020202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C00AC2D-B6C3-4AE7-BFA7-962EA0769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9"/>
          <a:stretch/>
        </p:blipFill>
        <p:spPr>
          <a:xfrm>
            <a:off x="8201465" y="2969748"/>
            <a:ext cx="3668332" cy="376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92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3521" y="358540"/>
            <a:ext cx="8229600" cy="1645920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altLang="zh-TW" dirty="0">
                <a:latin typeface="+mj-lt"/>
              </a:rPr>
              <a:t>3.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Proposed approach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C82D1AA-CC09-4C36-887A-23A073CF4FB8}"/>
              </a:ext>
            </a:extLst>
          </p:cNvPr>
          <p:cNvSpPr txBox="1">
            <a:spLocks/>
          </p:cNvSpPr>
          <p:nvPr/>
        </p:nvSpPr>
        <p:spPr>
          <a:xfrm>
            <a:off x="723521" y="1181500"/>
            <a:ext cx="10298360" cy="823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Use YOLO v3(the same as Lab 3)</a:t>
            </a:r>
            <a:endParaRPr lang="zh-TW" altLang="en-US" sz="3600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F0F54D-EAF2-42BA-9537-B41F59E4AB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11" t="24411" r="20640" b="9333"/>
          <a:stretch/>
        </p:blipFill>
        <p:spPr>
          <a:xfrm>
            <a:off x="2900620" y="1885256"/>
            <a:ext cx="5944161" cy="48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75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3521" y="358540"/>
            <a:ext cx="8229600" cy="1645920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altLang="zh-TW" dirty="0">
                <a:latin typeface="+mj-lt"/>
              </a:rPr>
              <a:t>4.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Experiment results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947565-7D66-4E80-86F5-48367BF54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gray">
          <a:xfrm>
            <a:off x="1432550" y="2004460"/>
            <a:ext cx="9326899" cy="4663449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5ED4527A-B470-44C5-A35E-A2DC03BC67B8}"/>
              </a:ext>
            </a:extLst>
          </p:cNvPr>
          <p:cNvSpPr txBox="1">
            <a:spLocks/>
          </p:cNvSpPr>
          <p:nvPr/>
        </p:nvSpPr>
        <p:spPr>
          <a:xfrm>
            <a:off x="723521" y="1181500"/>
            <a:ext cx="10298360" cy="823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Yolov3-spp.cfg</a:t>
            </a:r>
            <a:r>
              <a:rPr lang="zh-TW" altLang="en-US" sz="36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：</a:t>
            </a:r>
            <a:endParaRPr lang="en-US" altLang="zh-TW" sz="3600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2462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3521" y="358540"/>
            <a:ext cx="8229600" cy="1645920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altLang="zh-TW" dirty="0">
                <a:latin typeface="+mj-lt"/>
              </a:rPr>
              <a:t>4.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Experiment results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5ED4527A-B470-44C5-A35E-A2DC03BC67B8}"/>
              </a:ext>
            </a:extLst>
          </p:cNvPr>
          <p:cNvSpPr txBox="1">
            <a:spLocks/>
          </p:cNvSpPr>
          <p:nvPr/>
        </p:nvSpPr>
        <p:spPr>
          <a:xfrm>
            <a:off x="723521" y="1181500"/>
            <a:ext cx="10298360" cy="823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Yolov3.cfg</a:t>
            </a:r>
            <a:r>
              <a:rPr lang="zh-TW" altLang="en-US" sz="36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：</a:t>
            </a:r>
            <a:endParaRPr lang="en-US" altLang="zh-TW" sz="3600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8880C2A0-93F8-4A75-96E7-01AF6CAE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50" y="2005200"/>
            <a:ext cx="9326899" cy="466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75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3521" y="358540"/>
            <a:ext cx="8229600" cy="1645920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altLang="zh-TW" dirty="0">
                <a:latin typeface="+mj-lt"/>
              </a:rPr>
              <a:t>4.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Experiment results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6B57E577-E00C-438B-8F8C-D8BF055DE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11595"/>
              </p:ext>
            </p:extLst>
          </p:nvPr>
        </p:nvGraphicFramePr>
        <p:xfrm>
          <a:off x="516000" y="1856934"/>
          <a:ext cx="11160000" cy="4164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391710018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66851728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9644964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3817623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16770423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812880012"/>
                    </a:ext>
                  </a:extLst>
                </a:gridCol>
              </a:tblGrid>
              <a:tr h="1066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2400" dirty="0"/>
                        <a:t>Metric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Accuracy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Precision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Recall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dirty="0"/>
                        <a:t>F1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dirty="0"/>
                        <a:t>mAP</a:t>
                      </a:r>
                    </a:p>
                  </a:txBody>
                  <a:tcPr marL="115981" marR="115981" marT="57991" marB="57991" anchor="ctr"/>
                </a:tc>
                <a:extLst>
                  <a:ext uri="{0D108BD9-81ED-4DB2-BD59-A6C34878D82A}">
                    <a16:rowId xmlns:a16="http://schemas.microsoft.com/office/drawing/2014/main" val="121682183"/>
                  </a:ext>
                </a:extLst>
              </a:tr>
              <a:tr h="10325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2200" dirty="0"/>
                        <a:t>Yolov3-spp.cfg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b="1" dirty="0">
                          <a:solidFill>
                            <a:srgbClr val="0432FF"/>
                          </a:solidFill>
                        </a:rPr>
                        <a:t>0.508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b="1" dirty="0">
                          <a:solidFill>
                            <a:srgbClr val="0432FF"/>
                          </a:solidFill>
                        </a:rPr>
                        <a:t>0.719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b="1" dirty="0">
                          <a:solidFill>
                            <a:srgbClr val="0432FF"/>
                          </a:solidFill>
                        </a:rPr>
                        <a:t>0.634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b="1" dirty="0">
                          <a:solidFill>
                            <a:srgbClr val="0432FF"/>
                          </a:solidFill>
                        </a:rPr>
                        <a:t>0.674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b="1" dirty="0">
                          <a:solidFill>
                            <a:srgbClr val="0432FF"/>
                          </a:solidFill>
                        </a:rPr>
                        <a:t>0.359</a:t>
                      </a:r>
                    </a:p>
                  </a:txBody>
                  <a:tcPr marL="115981" marR="115981" marT="57991" marB="57991" anchor="ctr"/>
                </a:tc>
                <a:extLst>
                  <a:ext uri="{0D108BD9-81ED-4DB2-BD59-A6C34878D82A}">
                    <a16:rowId xmlns:a16="http://schemas.microsoft.com/office/drawing/2014/main" val="2336014888"/>
                  </a:ext>
                </a:extLst>
              </a:tr>
              <a:tr h="10325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2200" dirty="0"/>
                        <a:t>Yolov3.cfg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dirty="0"/>
                        <a:t>0.363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dirty="0"/>
                        <a:t>0.677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dirty="0"/>
                        <a:t>0.44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dirty="0"/>
                        <a:t>0.533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dirty="0"/>
                        <a:t>0.235</a:t>
                      </a:r>
                    </a:p>
                  </a:txBody>
                  <a:tcPr marL="115981" marR="115981" marT="57991" marB="57991" anchor="ctr"/>
                </a:tc>
                <a:extLst>
                  <a:ext uri="{0D108BD9-81ED-4DB2-BD59-A6C34878D82A}">
                    <a16:rowId xmlns:a16="http://schemas.microsoft.com/office/drawing/2014/main" val="1566705008"/>
                  </a:ext>
                </a:extLst>
              </a:tr>
              <a:tr h="10325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2200" dirty="0"/>
                        <a:t>Yolov3-tiny.cfg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dirty="0"/>
                        <a:t>0.174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dirty="0"/>
                        <a:t>0.576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dirty="0"/>
                        <a:t>0.2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dirty="0"/>
                        <a:t>0.297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dirty="0"/>
                        <a:t>0.133</a:t>
                      </a:r>
                    </a:p>
                  </a:txBody>
                  <a:tcPr marL="115981" marR="115981" marT="57991" marB="57991" anchor="ctr"/>
                </a:tc>
                <a:extLst>
                  <a:ext uri="{0D108BD9-81ED-4DB2-BD59-A6C34878D82A}">
                    <a16:rowId xmlns:a16="http://schemas.microsoft.com/office/drawing/2014/main" val="2372241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742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3521" y="358540"/>
            <a:ext cx="8229600" cy="1645920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altLang="zh-TW" dirty="0">
                <a:latin typeface="+mj-lt"/>
              </a:rPr>
              <a:t>4.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Experiment results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C82D1AA-CC09-4C36-887A-23A073CF4FB8}"/>
              </a:ext>
            </a:extLst>
          </p:cNvPr>
          <p:cNvSpPr txBox="1">
            <a:spLocks/>
          </p:cNvSpPr>
          <p:nvPr/>
        </p:nvSpPr>
        <p:spPr>
          <a:xfrm>
            <a:off x="723521" y="1181500"/>
            <a:ext cx="10298360" cy="823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Model Video Demo</a:t>
            </a:r>
            <a:r>
              <a:rPr lang="zh-TW" altLang="en-US" sz="36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：</a:t>
            </a:r>
            <a:endParaRPr lang="en-US" altLang="zh-TW" sz="3600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4" name="banana_demo">
            <a:hlinkClick r:id="" action="ppaction://media"/>
            <a:extLst>
              <a:ext uri="{FF2B5EF4-FFF2-40B4-BE49-F238E27FC236}">
                <a16:creationId xmlns:a16="http://schemas.microsoft.com/office/drawing/2014/main" id="{337DCBD7-B9BC-4B07-BB37-BDE991773F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5600" y="1872000"/>
            <a:ext cx="731622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7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PT Basic_White_v5_prophet_edit">
  <a:themeElements>
    <a:clrScheme name="Custom 3">
      <a:dk1>
        <a:srgbClr val="000000"/>
      </a:dk1>
      <a:lt1>
        <a:srgbClr val="FFFFFF"/>
      </a:lt1>
      <a:dk2>
        <a:srgbClr val="004F71"/>
      </a:dk2>
      <a:lt2>
        <a:srgbClr val="D9D9D6"/>
      </a:lt2>
      <a:accent1>
        <a:srgbClr val="009CDE"/>
      </a:accent1>
      <a:accent2>
        <a:srgbClr val="470A68"/>
      </a:accent2>
      <a:accent3>
        <a:srgbClr val="64CCC9"/>
      </a:accent3>
      <a:accent4>
        <a:srgbClr val="FFD100"/>
      </a:accent4>
      <a:accent5>
        <a:srgbClr val="E4002B"/>
      </a:accent5>
      <a:accent6>
        <a:srgbClr val="00B140"/>
      </a:accent6>
      <a:hlink>
        <a:srgbClr val="009CDE"/>
      </a:hlink>
      <a:folHlink>
        <a:srgbClr val="63666A"/>
      </a:folHlink>
    </a:clrScheme>
    <a:fontScheme name="Custom 1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dirty="0" smtClean="0">
            <a:uFillTx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uFillTx/>
            <a:latin typeface="Georgia" panose="02040502050405020303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Basic_White_v5_prophet_edit.potx</Template>
  <TotalTime>22147</TotalTime>
  <Words>223</Words>
  <Application>Microsoft Office PowerPoint</Application>
  <PresentationFormat>寬螢幕</PresentationFormat>
  <Paragraphs>73</Paragraphs>
  <Slides>11</Slides>
  <Notes>11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8" baseType="lpstr">
      <vt:lpstr>Arial Unicode MS</vt:lpstr>
      <vt:lpstr>微軟正黑體</vt:lpstr>
      <vt:lpstr>Arial</vt:lpstr>
      <vt:lpstr>Calibri</vt:lpstr>
      <vt:lpstr>Georgia</vt:lpstr>
      <vt:lpstr>Wingdings</vt:lpstr>
      <vt:lpstr>PPT Basic_White_v5_prophet_edit</vt:lpstr>
      <vt:lpstr>深度學習智慧應用 Final Project  以蕉取量(水果產量預估)</vt:lpstr>
      <vt:lpstr>OUTLINE</vt:lpstr>
      <vt:lpstr>1. Introduction</vt:lpstr>
      <vt:lpstr>2. Related work</vt:lpstr>
      <vt:lpstr>3. Proposed approach</vt:lpstr>
      <vt:lpstr>4. Experiment results</vt:lpstr>
      <vt:lpstr>4. Experiment results</vt:lpstr>
      <vt:lpstr>4. Experiment results</vt:lpstr>
      <vt:lpstr>4. Experiment results</vt:lpstr>
      <vt:lpstr>5. Conclusions</vt:lpstr>
      <vt:lpstr>6. GitHub link</vt:lpstr>
    </vt:vector>
  </TitlesOfParts>
  <Company>Abbott Laboratories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Headlines Georgia 44pt regular, 2-line max</dc:title>
  <dc:creator>田馨</dc:creator>
  <cp:lastModifiedBy>Ric Cheng</cp:lastModifiedBy>
  <cp:revision>1046</cp:revision>
  <cp:lastPrinted>2018-01-08T17:38:43Z</cp:lastPrinted>
  <dcterms:created xsi:type="dcterms:W3CDTF">2015-03-10T21:26:18Z</dcterms:created>
  <dcterms:modified xsi:type="dcterms:W3CDTF">2021-01-12T05:59:24Z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0x0101006D10BAD58F67654BA96686D0E0038E5A</vt:lpwstr>
  </property>
</Properties>
</file>